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1CAE477-5E7E-4E6F-BA84-022A9D618928}" v="30" dt="2021-12-21T17:16:21.95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47" autoAdjust="0"/>
    <p:restoredTop sz="94660"/>
  </p:normalViewPr>
  <p:slideViewPr>
    <p:cSldViewPr snapToGrid="0">
      <p:cViewPr varScale="1">
        <p:scale>
          <a:sx n="78" d="100"/>
          <a:sy n="78" d="100"/>
        </p:scale>
        <p:origin x="358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10" Type="http://schemas.openxmlformats.org/officeDocument/2006/relationships/customXml" Target="../customXml/item3.xml"/><Relationship Id="rId4" Type="http://schemas.openxmlformats.org/officeDocument/2006/relationships/viewProps" Target="view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71721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6860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3803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70583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37430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1844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37846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62918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89597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84502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9214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5252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058BD188-2A0A-4B4C-9E7A-E7110DEBD1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0721990"/>
              </p:ext>
            </p:extLst>
          </p:nvPr>
        </p:nvGraphicFramePr>
        <p:xfrm>
          <a:off x="236826" y="208382"/>
          <a:ext cx="6306849" cy="853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2399">
                  <a:extLst>
                    <a:ext uri="{9D8B030D-6E8A-4147-A177-3AD203B41FA5}">
                      <a16:colId xmlns:a16="http://schemas.microsoft.com/office/drawing/2014/main" val="76827166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69866271"/>
                    </a:ext>
                  </a:extLst>
                </a:gridCol>
                <a:gridCol w="2600325">
                  <a:extLst>
                    <a:ext uri="{9D8B030D-6E8A-4147-A177-3AD203B41FA5}">
                      <a16:colId xmlns:a16="http://schemas.microsoft.com/office/drawing/2014/main" val="1219024449"/>
                    </a:ext>
                  </a:extLst>
                </a:gridCol>
                <a:gridCol w="1381125">
                  <a:extLst>
                    <a:ext uri="{9D8B030D-6E8A-4147-A177-3AD203B41FA5}">
                      <a16:colId xmlns:a16="http://schemas.microsoft.com/office/drawing/2014/main" val="2461898336"/>
                    </a:ext>
                  </a:extLst>
                </a:gridCol>
              </a:tblGrid>
              <a:tr h="83820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Código: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FM-SES-076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pPr algn="ct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1200" dirty="0">
                          <a:solidFill>
                            <a:schemeClr val="tx1"/>
                          </a:solidFill>
                          <a:effectLst/>
                        </a:rPr>
                        <a:t>VCS - VERIFICAÇÃO DOS COMPORTAMENTOS SEGUROS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endParaRPr lang="pt-BR" sz="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3423126"/>
                  </a:ext>
                </a:extLst>
              </a:tr>
              <a:tr h="52070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Nº da revisão: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00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626935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Elaborador: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Daniela Castro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616643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Aprovador: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Rubens Bechara Junior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1739107"/>
                  </a:ext>
                </a:extLst>
              </a:tr>
              <a:tr h="3873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Data da aprovação: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02/02/2022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3748175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Periodicidade da revisão: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Bienal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521967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    Classificação: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Público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915618"/>
                  </a:ext>
                </a:extLst>
              </a:tr>
            </a:tbl>
          </a:graphicData>
        </a:graphic>
      </p:graphicFrame>
      <p:pic>
        <p:nvPicPr>
          <p:cNvPr id="2049" name="Imagem 11">
            <a:extLst>
              <a:ext uri="{FF2B5EF4-FFF2-40B4-BE49-F238E27FC236}">
                <a16:creationId xmlns:a16="http://schemas.microsoft.com/office/drawing/2014/main" id="{DFE91ED4-FD24-431D-B276-07FA9B9BE4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26" y="403327"/>
            <a:ext cx="1352549" cy="491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4" name="Retângulo: Cantos Arredondados 153">
            <a:extLst>
              <a:ext uri="{FF2B5EF4-FFF2-40B4-BE49-F238E27FC236}">
                <a16:creationId xmlns:a16="http://schemas.microsoft.com/office/drawing/2014/main" id="{111E5FF9-0152-4478-914C-DEE62CDB8861}"/>
              </a:ext>
            </a:extLst>
          </p:cNvPr>
          <p:cNvSpPr/>
          <p:nvPr/>
        </p:nvSpPr>
        <p:spPr>
          <a:xfrm>
            <a:off x="236271" y="4579524"/>
            <a:ext cx="6312391" cy="213357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pt-BR" kern="0" dirty="0">
              <a:solidFill>
                <a:srgbClr val="2D2D2A"/>
              </a:solidFill>
              <a:latin typeface="Georgia"/>
            </a:endParaRPr>
          </a:p>
        </p:txBody>
      </p:sp>
      <p:sp>
        <p:nvSpPr>
          <p:cNvPr id="155" name="CaixaDeTexto 154">
            <a:extLst>
              <a:ext uri="{FF2B5EF4-FFF2-40B4-BE49-F238E27FC236}">
                <a16:creationId xmlns:a16="http://schemas.microsoft.com/office/drawing/2014/main" id="{C166AEED-27B5-47CC-983C-31A8514E9713}"/>
              </a:ext>
            </a:extLst>
          </p:cNvPr>
          <p:cNvSpPr txBox="1"/>
          <p:nvPr/>
        </p:nvSpPr>
        <p:spPr>
          <a:xfrm>
            <a:off x="236541" y="4553396"/>
            <a:ext cx="26222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chemeClr val="bg1"/>
                </a:solidFill>
              </a:rPr>
              <a:t>Observações/ comentários</a:t>
            </a:r>
            <a:endParaRPr lang="pt-BR" sz="800" i="1" dirty="0">
              <a:solidFill>
                <a:schemeClr val="bg1"/>
              </a:solidFill>
            </a:endParaRPr>
          </a:p>
        </p:txBody>
      </p:sp>
      <p:cxnSp>
        <p:nvCxnSpPr>
          <p:cNvPr id="157" name="Conector reto 156">
            <a:extLst>
              <a:ext uri="{FF2B5EF4-FFF2-40B4-BE49-F238E27FC236}">
                <a16:creationId xmlns:a16="http://schemas.microsoft.com/office/drawing/2014/main" id="{C81FCD57-8D03-4D30-8DC1-252DA4A10A37}"/>
              </a:ext>
            </a:extLst>
          </p:cNvPr>
          <p:cNvCxnSpPr>
            <a:cxnSpLocks/>
          </p:cNvCxnSpPr>
          <p:nvPr/>
        </p:nvCxnSpPr>
        <p:spPr>
          <a:xfrm>
            <a:off x="277998" y="5018144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Conector reto 157">
            <a:extLst>
              <a:ext uri="{FF2B5EF4-FFF2-40B4-BE49-F238E27FC236}">
                <a16:creationId xmlns:a16="http://schemas.microsoft.com/office/drawing/2014/main" id="{C6866F43-74E0-4A75-8426-8AA593998296}"/>
              </a:ext>
            </a:extLst>
          </p:cNvPr>
          <p:cNvCxnSpPr>
            <a:cxnSpLocks/>
          </p:cNvCxnSpPr>
          <p:nvPr/>
        </p:nvCxnSpPr>
        <p:spPr>
          <a:xfrm>
            <a:off x="277998" y="5252431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Conector reto 158">
            <a:extLst>
              <a:ext uri="{FF2B5EF4-FFF2-40B4-BE49-F238E27FC236}">
                <a16:creationId xmlns:a16="http://schemas.microsoft.com/office/drawing/2014/main" id="{60FD5C5E-2C07-4311-B08E-9019D91EEBEB}"/>
              </a:ext>
            </a:extLst>
          </p:cNvPr>
          <p:cNvCxnSpPr>
            <a:cxnSpLocks/>
          </p:cNvCxnSpPr>
          <p:nvPr/>
        </p:nvCxnSpPr>
        <p:spPr>
          <a:xfrm>
            <a:off x="277998" y="5466246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Conector reto 159">
            <a:extLst>
              <a:ext uri="{FF2B5EF4-FFF2-40B4-BE49-F238E27FC236}">
                <a16:creationId xmlns:a16="http://schemas.microsoft.com/office/drawing/2014/main" id="{9D4DCE97-4730-4A96-BA52-BB8066912FC2}"/>
              </a:ext>
            </a:extLst>
          </p:cNvPr>
          <p:cNvCxnSpPr>
            <a:cxnSpLocks/>
          </p:cNvCxnSpPr>
          <p:nvPr/>
        </p:nvCxnSpPr>
        <p:spPr>
          <a:xfrm>
            <a:off x="265343" y="5686884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Retângulo: Cantos Arredondados 160">
            <a:extLst>
              <a:ext uri="{FF2B5EF4-FFF2-40B4-BE49-F238E27FC236}">
                <a16:creationId xmlns:a16="http://schemas.microsoft.com/office/drawing/2014/main" id="{68E3DD0A-F70B-47A7-9A28-DB9D0404BC5A}"/>
              </a:ext>
            </a:extLst>
          </p:cNvPr>
          <p:cNvSpPr/>
          <p:nvPr/>
        </p:nvSpPr>
        <p:spPr>
          <a:xfrm>
            <a:off x="246767" y="7842980"/>
            <a:ext cx="6312391" cy="213357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pt-BR" kern="0" dirty="0">
              <a:solidFill>
                <a:srgbClr val="2D2D2A"/>
              </a:solidFill>
              <a:latin typeface="Georgia"/>
            </a:endParaRPr>
          </a:p>
        </p:txBody>
      </p:sp>
      <p:sp>
        <p:nvSpPr>
          <p:cNvPr id="162" name="CaixaDeTexto 161">
            <a:extLst>
              <a:ext uri="{FF2B5EF4-FFF2-40B4-BE49-F238E27FC236}">
                <a16:creationId xmlns:a16="http://schemas.microsoft.com/office/drawing/2014/main" id="{CA32B295-9707-4DFB-A0E3-5AB5ACD10F99}"/>
              </a:ext>
            </a:extLst>
          </p:cNvPr>
          <p:cNvSpPr txBox="1"/>
          <p:nvPr/>
        </p:nvSpPr>
        <p:spPr>
          <a:xfrm>
            <a:off x="250237" y="7817355"/>
            <a:ext cx="16568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chemeClr val="bg1"/>
                </a:solidFill>
              </a:rPr>
              <a:t>Avaliação</a:t>
            </a:r>
            <a:endParaRPr lang="pt-BR" sz="800" i="1" dirty="0">
              <a:solidFill>
                <a:schemeClr val="bg1"/>
              </a:solidFill>
            </a:endParaRPr>
          </a:p>
        </p:txBody>
      </p:sp>
      <p:cxnSp>
        <p:nvCxnSpPr>
          <p:cNvPr id="163" name="Conector reto 162">
            <a:extLst>
              <a:ext uri="{FF2B5EF4-FFF2-40B4-BE49-F238E27FC236}">
                <a16:creationId xmlns:a16="http://schemas.microsoft.com/office/drawing/2014/main" id="{6C0A7B17-DEE8-4BE8-A6FC-D10C58C12998}"/>
              </a:ext>
            </a:extLst>
          </p:cNvPr>
          <p:cNvCxnSpPr>
            <a:cxnSpLocks/>
          </p:cNvCxnSpPr>
          <p:nvPr/>
        </p:nvCxnSpPr>
        <p:spPr>
          <a:xfrm>
            <a:off x="277997" y="8369145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CaixaDeTexto 163">
            <a:extLst>
              <a:ext uri="{FF2B5EF4-FFF2-40B4-BE49-F238E27FC236}">
                <a16:creationId xmlns:a16="http://schemas.microsoft.com/office/drawing/2014/main" id="{65CD07D9-47C1-4DF8-A80A-B924DA56739B}"/>
              </a:ext>
            </a:extLst>
          </p:cNvPr>
          <p:cNvSpPr txBox="1"/>
          <p:nvPr/>
        </p:nvSpPr>
        <p:spPr>
          <a:xfrm>
            <a:off x="236271" y="8094195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Local:</a:t>
            </a:r>
            <a:endParaRPr lang="pt-BR" sz="800" i="1" dirty="0"/>
          </a:p>
        </p:txBody>
      </p:sp>
      <p:sp>
        <p:nvSpPr>
          <p:cNvPr id="165" name="CaixaDeTexto 164">
            <a:extLst>
              <a:ext uri="{FF2B5EF4-FFF2-40B4-BE49-F238E27FC236}">
                <a16:creationId xmlns:a16="http://schemas.microsoft.com/office/drawing/2014/main" id="{206B782E-FB99-465B-BED9-D918571BA6FC}"/>
              </a:ext>
            </a:extLst>
          </p:cNvPr>
          <p:cNvSpPr txBox="1"/>
          <p:nvPr/>
        </p:nvSpPr>
        <p:spPr>
          <a:xfrm>
            <a:off x="2858780" y="8108096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Data:</a:t>
            </a:r>
            <a:endParaRPr lang="pt-BR" sz="800" i="1" dirty="0"/>
          </a:p>
        </p:txBody>
      </p:sp>
      <p:sp>
        <p:nvSpPr>
          <p:cNvPr id="166" name="CaixaDeTexto 165">
            <a:extLst>
              <a:ext uri="{FF2B5EF4-FFF2-40B4-BE49-F238E27FC236}">
                <a16:creationId xmlns:a16="http://schemas.microsoft.com/office/drawing/2014/main" id="{ADEED1B7-B130-4CC7-8B60-84756D4554D1}"/>
              </a:ext>
            </a:extLst>
          </p:cNvPr>
          <p:cNvSpPr txBox="1"/>
          <p:nvPr/>
        </p:nvSpPr>
        <p:spPr>
          <a:xfrm>
            <a:off x="4530397" y="8090679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Horário:   </a:t>
            </a:r>
            <a:endParaRPr lang="pt-BR" sz="800" i="1" dirty="0"/>
          </a:p>
        </p:txBody>
      </p:sp>
      <p:graphicFrame>
        <p:nvGraphicFramePr>
          <p:cNvPr id="182" name="Tabela 182">
            <a:extLst>
              <a:ext uri="{FF2B5EF4-FFF2-40B4-BE49-F238E27FC236}">
                <a16:creationId xmlns:a16="http://schemas.microsoft.com/office/drawing/2014/main" id="{6F4C26C3-7FCA-4A03-8483-804E3B505F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910741"/>
              </p:ext>
            </p:extLst>
          </p:nvPr>
        </p:nvGraphicFramePr>
        <p:xfrm>
          <a:off x="259164" y="2461293"/>
          <a:ext cx="6308490" cy="193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76362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  <a:gridCol w="404037">
                  <a:extLst>
                    <a:ext uri="{9D8B030D-6E8A-4147-A177-3AD203B41FA5}">
                      <a16:colId xmlns:a16="http://schemas.microsoft.com/office/drawing/2014/main" val="2899680280"/>
                    </a:ext>
                  </a:extLst>
                </a:gridCol>
                <a:gridCol w="489097">
                  <a:extLst>
                    <a:ext uri="{9D8B030D-6E8A-4147-A177-3AD203B41FA5}">
                      <a16:colId xmlns:a16="http://schemas.microsoft.com/office/drawing/2014/main" val="3166447787"/>
                    </a:ext>
                  </a:extLst>
                </a:gridCol>
                <a:gridCol w="538994">
                  <a:extLst>
                    <a:ext uri="{9D8B030D-6E8A-4147-A177-3AD203B41FA5}">
                      <a16:colId xmlns:a16="http://schemas.microsoft.com/office/drawing/2014/main" val="14213350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800" dirty="0">
                          <a:solidFill>
                            <a:schemeClr val="tx1"/>
                          </a:solidFill>
                        </a:rPr>
                        <a:t>Comportamentos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800" dirty="0">
                          <a:solidFill>
                            <a:schemeClr val="tx1"/>
                          </a:solidFill>
                        </a:rPr>
                        <a:t>OK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800" dirty="0">
                          <a:solidFill>
                            <a:schemeClr val="tx1"/>
                          </a:solidFill>
                        </a:rPr>
                        <a:t>Não OK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800" dirty="0">
                          <a:solidFill>
                            <a:schemeClr val="tx1"/>
                          </a:solidFill>
                        </a:rPr>
                        <a:t>Não se aplica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58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2563" marR="0" lvl="0" indent="-182563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800" dirty="0"/>
                        <a:t>1.	</a:t>
                      </a:r>
                      <a:r>
                        <a:rPr lang="pt-BR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 empregado conhece as autorizações necessárias para realizar a atividade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5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5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15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5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15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652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	O empregado conhece as situações de risco que podem levar a um acidente durante a atividade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5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5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15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5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15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2946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	O empregado conhece as medidas de controle necessárias para evitar que estes acidentes ocorram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5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5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15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5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15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6335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	As medidas de controle citadas pelo empregado estão devidamente implementadas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5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5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15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5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15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37921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	O empregado não se coloca na ‘linha de fogo’ durante a execução da atividade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5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5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15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5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15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151578"/>
                  </a:ext>
                </a:extLst>
              </a:tr>
            </a:tbl>
          </a:graphicData>
        </a:graphic>
      </p:graphicFrame>
      <p:cxnSp>
        <p:nvCxnSpPr>
          <p:cNvPr id="195" name="Conector reto 194">
            <a:extLst>
              <a:ext uri="{FF2B5EF4-FFF2-40B4-BE49-F238E27FC236}">
                <a16:creationId xmlns:a16="http://schemas.microsoft.com/office/drawing/2014/main" id="{2991CA72-B832-4E32-A726-A4260A23E0C0}"/>
              </a:ext>
            </a:extLst>
          </p:cNvPr>
          <p:cNvCxnSpPr>
            <a:cxnSpLocks/>
          </p:cNvCxnSpPr>
          <p:nvPr/>
        </p:nvCxnSpPr>
        <p:spPr>
          <a:xfrm>
            <a:off x="262806" y="5932971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Conector reto 196">
            <a:extLst>
              <a:ext uri="{FF2B5EF4-FFF2-40B4-BE49-F238E27FC236}">
                <a16:creationId xmlns:a16="http://schemas.microsoft.com/office/drawing/2014/main" id="{23B02EE9-92AC-445A-8924-BC48EF64C1D0}"/>
              </a:ext>
            </a:extLst>
          </p:cNvPr>
          <p:cNvCxnSpPr>
            <a:cxnSpLocks/>
          </p:cNvCxnSpPr>
          <p:nvPr/>
        </p:nvCxnSpPr>
        <p:spPr>
          <a:xfrm>
            <a:off x="261202" y="8724712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CaixaDeTexto 197">
            <a:extLst>
              <a:ext uri="{FF2B5EF4-FFF2-40B4-BE49-F238E27FC236}">
                <a16:creationId xmlns:a16="http://schemas.microsoft.com/office/drawing/2014/main" id="{36989149-D472-442E-A6B2-8F0FF6594297}"/>
              </a:ext>
            </a:extLst>
          </p:cNvPr>
          <p:cNvSpPr txBox="1"/>
          <p:nvPr/>
        </p:nvSpPr>
        <p:spPr>
          <a:xfrm>
            <a:off x="219476" y="8449762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Fornecedor de Serviços:</a:t>
            </a:r>
            <a:endParaRPr lang="pt-BR" sz="800" i="1" dirty="0"/>
          </a:p>
        </p:txBody>
      </p:sp>
      <p:cxnSp>
        <p:nvCxnSpPr>
          <p:cNvPr id="201" name="Conector reto 200">
            <a:extLst>
              <a:ext uri="{FF2B5EF4-FFF2-40B4-BE49-F238E27FC236}">
                <a16:creationId xmlns:a16="http://schemas.microsoft.com/office/drawing/2014/main" id="{4EF6C4BB-E3E5-4140-AA2D-23E72A35B423}"/>
              </a:ext>
            </a:extLst>
          </p:cNvPr>
          <p:cNvCxnSpPr>
            <a:cxnSpLocks/>
          </p:cNvCxnSpPr>
          <p:nvPr/>
        </p:nvCxnSpPr>
        <p:spPr>
          <a:xfrm>
            <a:off x="250705" y="9107325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CaixaDeTexto 201">
            <a:extLst>
              <a:ext uri="{FF2B5EF4-FFF2-40B4-BE49-F238E27FC236}">
                <a16:creationId xmlns:a16="http://schemas.microsoft.com/office/drawing/2014/main" id="{578E6DC4-97AB-4D7A-8F28-625C8973D07E}"/>
              </a:ext>
            </a:extLst>
          </p:cNvPr>
          <p:cNvSpPr txBox="1"/>
          <p:nvPr/>
        </p:nvSpPr>
        <p:spPr>
          <a:xfrm>
            <a:off x="208979" y="8832375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Avaliador:</a:t>
            </a:r>
            <a:endParaRPr lang="pt-BR" sz="800" i="1" dirty="0"/>
          </a:p>
        </p:txBody>
      </p:sp>
      <p:cxnSp>
        <p:nvCxnSpPr>
          <p:cNvPr id="206" name="Conector reto 205">
            <a:extLst>
              <a:ext uri="{FF2B5EF4-FFF2-40B4-BE49-F238E27FC236}">
                <a16:creationId xmlns:a16="http://schemas.microsoft.com/office/drawing/2014/main" id="{CC9A37AF-E231-4491-913A-76EA848B342F}"/>
              </a:ext>
            </a:extLst>
          </p:cNvPr>
          <p:cNvCxnSpPr>
            <a:cxnSpLocks/>
          </p:cNvCxnSpPr>
          <p:nvPr/>
        </p:nvCxnSpPr>
        <p:spPr>
          <a:xfrm>
            <a:off x="261202" y="9482264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CaixaDeTexto 206">
            <a:extLst>
              <a:ext uri="{FF2B5EF4-FFF2-40B4-BE49-F238E27FC236}">
                <a16:creationId xmlns:a16="http://schemas.microsoft.com/office/drawing/2014/main" id="{AA33986E-4A8A-402C-9CE2-127ADA7938B5}"/>
              </a:ext>
            </a:extLst>
          </p:cNvPr>
          <p:cNvSpPr txBox="1"/>
          <p:nvPr/>
        </p:nvSpPr>
        <p:spPr>
          <a:xfrm>
            <a:off x="219476" y="9207314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Gerência:</a:t>
            </a:r>
            <a:endParaRPr lang="pt-BR" sz="800" i="1" dirty="0"/>
          </a:p>
        </p:txBody>
      </p:sp>
      <p:sp>
        <p:nvSpPr>
          <p:cNvPr id="209" name="CaixaDeTexto 208">
            <a:extLst>
              <a:ext uri="{FF2B5EF4-FFF2-40B4-BE49-F238E27FC236}">
                <a16:creationId xmlns:a16="http://schemas.microsoft.com/office/drawing/2014/main" id="{33146691-2DFF-492D-8A3F-ACDBE79E1F96}"/>
              </a:ext>
            </a:extLst>
          </p:cNvPr>
          <p:cNvSpPr txBox="1"/>
          <p:nvPr/>
        </p:nvSpPr>
        <p:spPr>
          <a:xfrm>
            <a:off x="3374652" y="9190486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Programa:</a:t>
            </a:r>
            <a:endParaRPr lang="pt-BR" sz="800" i="1" dirty="0"/>
          </a:p>
        </p:txBody>
      </p:sp>
      <p:sp>
        <p:nvSpPr>
          <p:cNvPr id="33" name="Retângulo: Cantos Arredondados 32">
            <a:extLst>
              <a:ext uri="{FF2B5EF4-FFF2-40B4-BE49-F238E27FC236}">
                <a16:creationId xmlns:a16="http://schemas.microsoft.com/office/drawing/2014/main" id="{7369337F-3F7C-4518-AC3A-4951B01950BD}"/>
              </a:ext>
            </a:extLst>
          </p:cNvPr>
          <p:cNvSpPr/>
          <p:nvPr/>
        </p:nvSpPr>
        <p:spPr>
          <a:xfrm>
            <a:off x="227934" y="1181504"/>
            <a:ext cx="6312391" cy="213357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pt-BR" kern="0" dirty="0">
              <a:solidFill>
                <a:srgbClr val="2D2D2A"/>
              </a:solidFill>
              <a:latin typeface="Georgia"/>
            </a:endParaRPr>
          </a:p>
        </p:txBody>
      </p:sp>
      <p:sp>
        <p:nvSpPr>
          <p:cNvPr id="34" name="CaixaDeTexto 33">
            <a:extLst>
              <a:ext uri="{FF2B5EF4-FFF2-40B4-BE49-F238E27FC236}">
                <a16:creationId xmlns:a16="http://schemas.microsoft.com/office/drawing/2014/main" id="{96A806F5-A40C-497E-B0B8-C0C30B90FCAE}"/>
              </a:ext>
            </a:extLst>
          </p:cNvPr>
          <p:cNvSpPr txBox="1"/>
          <p:nvPr/>
        </p:nvSpPr>
        <p:spPr>
          <a:xfrm>
            <a:off x="231404" y="1155879"/>
            <a:ext cx="16568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chemeClr val="bg1"/>
                </a:solidFill>
              </a:rPr>
              <a:t>Avaliação</a:t>
            </a:r>
            <a:endParaRPr lang="pt-BR" sz="800" i="1" dirty="0">
              <a:solidFill>
                <a:schemeClr val="bg1"/>
              </a:solidFill>
            </a:endParaRPr>
          </a:p>
        </p:txBody>
      </p:sp>
      <p:sp>
        <p:nvSpPr>
          <p:cNvPr id="36" name="CaixaDeTexto 35">
            <a:extLst>
              <a:ext uri="{FF2B5EF4-FFF2-40B4-BE49-F238E27FC236}">
                <a16:creationId xmlns:a16="http://schemas.microsoft.com/office/drawing/2014/main" id="{4B2C8271-C05A-41B2-AB48-BE049E8F3BEE}"/>
              </a:ext>
            </a:extLst>
          </p:cNvPr>
          <p:cNvSpPr txBox="1"/>
          <p:nvPr/>
        </p:nvSpPr>
        <p:spPr>
          <a:xfrm>
            <a:off x="217438" y="1432719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Local:</a:t>
            </a:r>
            <a:endParaRPr lang="pt-BR" sz="800" i="1" dirty="0"/>
          </a:p>
        </p:txBody>
      </p:sp>
      <p:sp>
        <p:nvSpPr>
          <p:cNvPr id="37" name="CaixaDeTexto 36">
            <a:extLst>
              <a:ext uri="{FF2B5EF4-FFF2-40B4-BE49-F238E27FC236}">
                <a16:creationId xmlns:a16="http://schemas.microsoft.com/office/drawing/2014/main" id="{79E53CD7-44B8-4123-B3CE-E8069A4FB5B6}"/>
              </a:ext>
            </a:extLst>
          </p:cNvPr>
          <p:cNvSpPr txBox="1"/>
          <p:nvPr/>
        </p:nvSpPr>
        <p:spPr>
          <a:xfrm>
            <a:off x="2839947" y="1446620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Data:</a:t>
            </a:r>
            <a:endParaRPr lang="pt-BR" sz="800" i="1" dirty="0"/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99F24504-CAD0-45A6-A323-00406C2C29B8}"/>
              </a:ext>
            </a:extLst>
          </p:cNvPr>
          <p:cNvSpPr txBox="1"/>
          <p:nvPr/>
        </p:nvSpPr>
        <p:spPr>
          <a:xfrm>
            <a:off x="4511564" y="1429203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Horário:   </a:t>
            </a:r>
            <a:endParaRPr lang="pt-BR" sz="800" i="1" dirty="0"/>
          </a:p>
        </p:txBody>
      </p:sp>
      <p:sp>
        <p:nvSpPr>
          <p:cNvPr id="40" name="CaixaDeTexto 39">
            <a:extLst>
              <a:ext uri="{FF2B5EF4-FFF2-40B4-BE49-F238E27FC236}">
                <a16:creationId xmlns:a16="http://schemas.microsoft.com/office/drawing/2014/main" id="{1F924583-DC12-48A4-ACDD-2538A9E3C6F8}"/>
              </a:ext>
            </a:extLst>
          </p:cNvPr>
          <p:cNvSpPr txBox="1"/>
          <p:nvPr/>
        </p:nvSpPr>
        <p:spPr>
          <a:xfrm>
            <a:off x="200643" y="1788286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Fornecedor de Serviços:</a:t>
            </a:r>
            <a:endParaRPr lang="pt-BR" sz="800" i="1" dirty="0"/>
          </a:p>
        </p:txBody>
      </p:sp>
      <p:cxnSp>
        <p:nvCxnSpPr>
          <p:cNvPr id="41" name="Conector reto 40">
            <a:extLst>
              <a:ext uri="{FF2B5EF4-FFF2-40B4-BE49-F238E27FC236}">
                <a16:creationId xmlns:a16="http://schemas.microsoft.com/office/drawing/2014/main" id="{4428EF84-AAE8-492C-BE6A-FAE63409441C}"/>
              </a:ext>
            </a:extLst>
          </p:cNvPr>
          <p:cNvCxnSpPr>
            <a:cxnSpLocks/>
          </p:cNvCxnSpPr>
          <p:nvPr/>
        </p:nvCxnSpPr>
        <p:spPr>
          <a:xfrm>
            <a:off x="259164" y="2378093"/>
            <a:ext cx="6308490" cy="20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aixaDeTexto 41">
            <a:extLst>
              <a:ext uri="{FF2B5EF4-FFF2-40B4-BE49-F238E27FC236}">
                <a16:creationId xmlns:a16="http://schemas.microsoft.com/office/drawing/2014/main" id="{8AE39D42-71FA-47E4-902D-E94CA38868BD}"/>
              </a:ext>
            </a:extLst>
          </p:cNvPr>
          <p:cNvSpPr txBox="1"/>
          <p:nvPr/>
        </p:nvSpPr>
        <p:spPr>
          <a:xfrm>
            <a:off x="217438" y="2103143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Atividade:</a:t>
            </a:r>
            <a:endParaRPr lang="pt-BR" sz="800" i="1" dirty="0"/>
          </a:p>
        </p:txBody>
      </p:sp>
      <p:cxnSp>
        <p:nvCxnSpPr>
          <p:cNvPr id="48" name="Conector reto 47">
            <a:extLst>
              <a:ext uri="{FF2B5EF4-FFF2-40B4-BE49-F238E27FC236}">
                <a16:creationId xmlns:a16="http://schemas.microsoft.com/office/drawing/2014/main" id="{DCF89C7A-F804-401C-A505-ACDFF203EBE9}"/>
              </a:ext>
            </a:extLst>
          </p:cNvPr>
          <p:cNvCxnSpPr>
            <a:cxnSpLocks/>
          </p:cNvCxnSpPr>
          <p:nvPr/>
        </p:nvCxnSpPr>
        <p:spPr>
          <a:xfrm>
            <a:off x="277997" y="2030370"/>
            <a:ext cx="6308490" cy="20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to 48">
            <a:extLst>
              <a:ext uri="{FF2B5EF4-FFF2-40B4-BE49-F238E27FC236}">
                <a16:creationId xmlns:a16="http://schemas.microsoft.com/office/drawing/2014/main" id="{1D99CD2C-367A-434A-91E8-D255226B0F65}"/>
              </a:ext>
            </a:extLst>
          </p:cNvPr>
          <p:cNvCxnSpPr>
            <a:cxnSpLocks/>
          </p:cNvCxnSpPr>
          <p:nvPr/>
        </p:nvCxnSpPr>
        <p:spPr>
          <a:xfrm>
            <a:off x="289540" y="1703995"/>
            <a:ext cx="6308490" cy="20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to 34">
            <a:extLst>
              <a:ext uri="{FF2B5EF4-FFF2-40B4-BE49-F238E27FC236}">
                <a16:creationId xmlns:a16="http://schemas.microsoft.com/office/drawing/2014/main" id="{FC089F6D-A5A4-4472-A3EF-8302F0A3DDDD}"/>
              </a:ext>
            </a:extLst>
          </p:cNvPr>
          <p:cNvCxnSpPr>
            <a:cxnSpLocks/>
          </p:cNvCxnSpPr>
          <p:nvPr/>
        </p:nvCxnSpPr>
        <p:spPr>
          <a:xfrm>
            <a:off x="274356" y="6160907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to 38">
            <a:extLst>
              <a:ext uri="{FF2B5EF4-FFF2-40B4-BE49-F238E27FC236}">
                <a16:creationId xmlns:a16="http://schemas.microsoft.com/office/drawing/2014/main" id="{8E8D126F-4CFA-4950-9BAB-B268183E9BB6}"/>
              </a:ext>
            </a:extLst>
          </p:cNvPr>
          <p:cNvCxnSpPr>
            <a:cxnSpLocks/>
          </p:cNvCxnSpPr>
          <p:nvPr/>
        </p:nvCxnSpPr>
        <p:spPr>
          <a:xfrm>
            <a:off x="261701" y="6381545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to 42">
            <a:extLst>
              <a:ext uri="{FF2B5EF4-FFF2-40B4-BE49-F238E27FC236}">
                <a16:creationId xmlns:a16="http://schemas.microsoft.com/office/drawing/2014/main" id="{B2749B22-54D8-48EA-83CA-9A333E12B30B}"/>
              </a:ext>
            </a:extLst>
          </p:cNvPr>
          <p:cNvCxnSpPr>
            <a:cxnSpLocks/>
          </p:cNvCxnSpPr>
          <p:nvPr/>
        </p:nvCxnSpPr>
        <p:spPr>
          <a:xfrm>
            <a:off x="259164" y="6627632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to 43">
            <a:extLst>
              <a:ext uri="{FF2B5EF4-FFF2-40B4-BE49-F238E27FC236}">
                <a16:creationId xmlns:a16="http://schemas.microsoft.com/office/drawing/2014/main" id="{16C9A455-A1EE-4CAD-8E3D-2FC52AD6831A}"/>
              </a:ext>
            </a:extLst>
          </p:cNvPr>
          <p:cNvCxnSpPr>
            <a:cxnSpLocks/>
          </p:cNvCxnSpPr>
          <p:nvPr/>
        </p:nvCxnSpPr>
        <p:spPr>
          <a:xfrm>
            <a:off x="276893" y="6895452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to 44">
            <a:extLst>
              <a:ext uri="{FF2B5EF4-FFF2-40B4-BE49-F238E27FC236}">
                <a16:creationId xmlns:a16="http://schemas.microsoft.com/office/drawing/2014/main" id="{47C0011E-7099-4D62-B849-F96938F52EE0}"/>
              </a:ext>
            </a:extLst>
          </p:cNvPr>
          <p:cNvCxnSpPr>
            <a:cxnSpLocks/>
          </p:cNvCxnSpPr>
          <p:nvPr/>
        </p:nvCxnSpPr>
        <p:spPr>
          <a:xfrm>
            <a:off x="274356" y="7141539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831472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49E9F1E8A968DE49A1233F21D45869E4" ma:contentTypeVersion="2" ma:contentTypeDescription="Crie um novo documento." ma:contentTypeScope="" ma:versionID="44c531e0ecf6ceed728a2151dcf907a2">
  <xsd:schema xmlns:xsd="http://www.w3.org/2001/XMLSchema" xmlns:xs="http://www.w3.org/2001/XMLSchema" xmlns:p="http://schemas.microsoft.com/office/2006/metadata/properties" xmlns:ns2="483d6c7b-7154-4b25-a4c3-139479ddd2fb" targetNamespace="http://schemas.microsoft.com/office/2006/metadata/properties" ma:root="true" ma:fieldsID="5fafb36e157825b1f6694f294c16a2e2" ns2:_="">
    <xsd:import namespace="483d6c7b-7154-4b25-a4c3-139479ddd2f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3d6c7b-7154-4b25-a4c3-139479ddd2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FDD0423-4D43-4BE5-9124-B958386F25D4}"/>
</file>

<file path=customXml/itemProps2.xml><?xml version="1.0" encoding="utf-8"?>
<ds:datastoreItem xmlns:ds="http://schemas.openxmlformats.org/officeDocument/2006/customXml" ds:itemID="{9C5D2FCC-D7E7-4111-BE21-BE7C353D25C6}"/>
</file>

<file path=customXml/itemProps3.xml><?xml version="1.0" encoding="utf-8"?>
<ds:datastoreItem xmlns:ds="http://schemas.openxmlformats.org/officeDocument/2006/customXml" ds:itemID="{9C12BF41-E778-4CD2-BDC6-C7D31FECC7A7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291</TotalTime>
  <Words>173</Words>
  <Application>Microsoft Office PowerPoint</Application>
  <PresentationFormat>Papel A4 (210 x 297 mm)</PresentationFormat>
  <Paragraphs>54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Georgia</vt:lpstr>
      <vt:lpstr>Times New Roman</vt:lpstr>
      <vt:lpstr>Wingdings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Júlio Oliveira</dc:creator>
  <cp:lastModifiedBy>Hebert Matheus De Abreu Ribeiro</cp:lastModifiedBy>
  <cp:revision>6</cp:revision>
  <dcterms:created xsi:type="dcterms:W3CDTF">2021-12-16T18:07:20Z</dcterms:created>
  <dcterms:modified xsi:type="dcterms:W3CDTF">2022-02-03T19:52:56Z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0x01010049E9F1E8A968DE49A1233F21D45869E4</vt:lpwstr>
  </property>
</Properties>
</file>