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4"/>
    <p:sldMasterId id="2147483694" r:id="rId5"/>
  </p:sldMasterIdLst>
  <p:notesMasterIdLst>
    <p:notesMasterId r:id="rId12"/>
  </p:notesMasterIdLst>
  <p:sldIdLst>
    <p:sldId id="1101" r:id="rId6"/>
    <p:sldId id="1102" r:id="rId7"/>
    <p:sldId id="1104" r:id="rId8"/>
    <p:sldId id="1103" r:id="rId9"/>
    <p:sldId id="1105" r:id="rId10"/>
    <p:sldId id="1081" r:id="rId11"/>
  </p:sldIdLst>
  <p:sldSz cx="14400213" cy="8999538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2" userDrawn="1">
          <p15:clr>
            <a:srgbClr val="A4A3A4"/>
          </p15:clr>
        </p15:guide>
        <p15:guide id="3" orient="horz" pos="567" userDrawn="1">
          <p15:clr>
            <a:srgbClr val="A4A3A4"/>
          </p15:clr>
        </p15:guide>
        <p15:guide id="13" pos="4536" userDrawn="1">
          <p15:clr>
            <a:srgbClr val="A4A3A4"/>
          </p15:clr>
        </p15:guide>
        <p15:guide id="14" orient="horz" pos="3606" userDrawn="1">
          <p15:clr>
            <a:srgbClr val="A4A3A4"/>
          </p15:clr>
        </p15:guide>
        <p15:guide id="20" pos="430" userDrawn="1">
          <p15:clr>
            <a:srgbClr val="A4A3A4"/>
          </p15:clr>
        </p15:guide>
        <p15:guide id="21" pos="8663" userDrawn="1">
          <p15:clr>
            <a:srgbClr val="A4A3A4"/>
          </p15:clr>
        </p15:guide>
        <p15:guide id="22" orient="horz" pos="1202" userDrawn="1">
          <p15:clr>
            <a:srgbClr val="A4A3A4"/>
          </p15:clr>
        </p15:guide>
        <p15:guide id="23" orient="horz" pos="4037" userDrawn="1">
          <p15:clr>
            <a:srgbClr val="A4A3A4"/>
          </p15:clr>
        </p15:guide>
        <p15:guide id="24" orient="horz" pos="4717" userDrawn="1">
          <p15:clr>
            <a:srgbClr val="A4A3A4"/>
          </p15:clr>
        </p15:guide>
        <p15:guide id="25" orient="horz" pos="36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inthia Andrade" initials="CA" lastIdx="31" clrIdx="0">
    <p:extLst>
      <p:ext uri="{19B8F6BF-5375-455C-9EA6-DF929625EA0E}">
        <p15:presenceInfo xmlns:p15="http://schemas.microsoft.com/office/powerpoint/2012/main" userId="S-1-5-21-380638908-4125087363-558856567-12574" providerId="AD"/>
      </p:ext>
    </p:extLst>
  </p:cmAuthor>
  <p:cmAuthor id="2" name="Luciana Cristina Vieira Moreira" initials="LCVM" lastIdx="6" clrIdx="1">
    <p:extLst>
      <p:ext uri="{19B8F6BF-5375-455C-9EA6-DF929625EA0E}">
        <p15:presenceInfo xmlns:p15="http://schemas.microsoft.com/office/powerpoint/2012/main" userId="S::00550070@fundacaorenova.org::7c8466bc-3579-4cb5-8863-8e37c9fd885c" providerId="AD"/>
      </p:ext>
    </p:extLst>
  </p:cmAuthor>
  <p:cmAuthor id="3" name="Juliana Borges Ferreira Souto" initials="JBFS" lastIdx="2" clrIdx="2">
    <p:extLst>
      <p:ext uri="{19B8F6BF-5375-455C-9EA6-DF929625EA0E}">
        <p15:presenceInfo xmlns:p15="http://schemas.microsoft.com/office/powerpoint/2012/main" userId="S::00550015@fundacaorenova.org::2bd71a0f-54be-430f-9b83-229a8b1df23d" providerId="AD"/>
      </p:ext>
    </p:extLst>
  </p:cmAuthor>
  <p:cmAuthor id="4" name="Tatiane Paiva" initials="TP" lastIdx="1" clrIdx="3">
    <p:extLst>
      <p:ext uri="{19B8F6BF-5375-455C-9EA6-DF929625EA0E}">
        <p15:presenceInfo xmlns:p15="http://schemas.microsoft.com/office/powerpoint/2012/main" userId="fc51998273482b3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3CC"/>
    <a:srgbClr val="00CC99"/>
    <a:srgbClr val="99FF99"/>
    <a:srgbClr val="CCFF99"/>
    <a:srgbClr val="FFFFFF"/>
    <a:srgbClr val="CCFFCC"/>
    <a:srgbClr val="BEF0E4"/>
    <a:srgbClr val="4AA58E"/>
    <a:srgbClr val="313B8B"/>
    <a:srgbClr val="DF6F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91" autoAdjust="0"/>
  </p:normalViewPr>
  <p:slideViewPr>
    <p:cSldViewPr snapToGrid="0" snapToObjects="1" showGuides="1">
      <p:cViewPr varScale="1">
        <p:scale>
          <a:sx n="67" d="100"/>
          <a:sy n="67" d="100"/>
        </p:scale>
        <p:origin x="96" y="414"/>
      </p:cViewPr>
      <p:guideLst>
        <p:guide orient="horz" pos="952"/>
        <p:guide orient="horz" pos="567"/>
        <p:guide pos="4536"/>
        <p:guide orient="horz" pos="3606"/>
        <p:guide pos="430"/>
        <p:guide pos="8663"/>
        <p:guide orient="horz" pos="1202"/>
        <p:guide orient="horz" pos="4037"/>
        <p:guide orient="horz" pos="4717"/>
        <p:guide orient="horz" pos="3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Cristina De Castro" userId="9182f0da-cd5e-4b98-9e19-1f03c1eacfbf" providerId="ADAL" clId="{6CEA4F84-D70B-47D4-A382-74F01551F883}"/>
    <pc:docChg chg="modSld">
      <pc:chgData name="Daniela Cristina De Castro" userId="9182f0da-cd5e-4b98-9e19-1f03c1eacfbf" providerId="ADAL" clId="{6CEA4F84-D70B-47D4-A382-74F01551F883}" dt="2020-09-21T20:05:46.442" v="16" actId="14100"/>
      <pc:docMkLst>
        <pc:docMk/>
      </pc:docMkLst>
      <pc:sldChg chg="modSp mod">
        <pc:chgData name="Daniela Cristina De Castro" userId="9182f0da-cd5e-4b98-9e19-1f03c1eacfbf" providerId="ADAL" clId="{6CEA4F84-D70B-47D4-A382-74F01551F883}" dt="2020-09-21T20:05:46.442" v="16" actId="14100"/>
        <pc:sldMkLst>
          <pc:docMk/>
          <pc:sldMk cId="61111839" sldId="1101"/>
        </pc:sldMkLst>
        <pc:graphicFrameChg chg="mod modGraphic">
          <ac:chgData name="Daniela Cristina De Castro" userId="9182f0da-cd5e-4b98-9e19-1f03c1eacfbf" providerId="ADAL" clId="{6CEA4F84-D70B-47D4-A382-74F01551F883}" dt="2020-09-21T20:05:46.442" v="16" actId="14100"/>
          <ac:graphicFrameMkLst>
            <pc:docMk/>
            <pc:sldMk cId="61111839" sldId="1101"/>
            <ac:graphicFrameMk id="6" creationId="{25234660-E068-4C6E-8CAF-CD05DD4A01E0}"/>
          </ac:graphicFrameMkLst>
        </pc:graphicFrameChg>
        <pc:picChg chg="mod">
          <ac:chgData name="Daniela Cristina De Castro" userId="9182f0da-cd5e-4b98-9e19-1f03c1eacfbf" providerId="ADAL" clId="{6CEA4F84-D70B-47D4-A382-74F01551F883}" dt="2020-09-21T20:05:19.182" v="0" actId="1076"/>
          <ac:picMkLst>
            <pc:docMk/>
            <pc:sldMk cId="61111839" sldId="1101"/>
            <ac:picMk id="8" creationId="{8B156B38-D421-F34B-9BBE-E82D45C600BB}"/>
          </ac:picMkLst>
        </pc:picChg>
      </pc:sldChg>
    </pc:docChg>
  </pc:docChgLst>
  <pc:docChgLst>
    <pc:chgData name="Wellington Jose Carvalho Da Conceicao" userId="a14e799b-6769-4b8d-af29-62b24ab181fc" providerId="ADAL" clId="{ADD2DD09-5C9B-4464-A3DE-B3EC5722DCE2}"/>
    <pc:docChg chg="modSld">
      <pc:chgData name="Wellington Jose Carvalho Da Conceicao" userId="a14e799b-6769-4b8d-af29-62b24ab181fc" providerId="ADAL" clId="{ADD2DD09-5C9B-4464-A3DE-B3EC5722DCE2}" dt="2020-10-13T16:35:41.031" v="5" actId="6549"/>
      <pc:docMkLst>
        <pc:docMk/>
      </pc:docMkLst>
      <pc:sldChg chg="modSp mod">
        <pc:chgData name="Wellington Jose Carvalho Da Conceicao" userId="a14e799b-6769-4b8d-af29-62b24ab181fc" providerId="ADAL" clId="{ADD2DD09-5C9B-4464-A3DE-B3EC5722DCE2}" dt="2020-10-13T16:35:41.031" v="5" actId="6549"/>
        <pc:sldMkLst>
          <pc:docMk/>
          <pc:sldMk cId="61111839" sldId="1101"/>
        </pc:sldMkLst>
        <pc:graphicFrameChg chg="modGraphic">
          <ac:chgData name="Wellington Jose Carvalho Da Conceicao" userId="a14e799b-6769-4b8d-af29-62b24ab181fc" providerId="ADAL" clId="{ADD2DD09-5C9B-4464-A3DE-B3EC5722DCE2}" dt="2020-10-13T16:35:41.031" v="5" actId="6549"/>
          <ac:graphicFrameMkLst>
            <pc:docMk/>
            <pc:sldMk cId="61111839" sldId="1101"/>
            <ac:graphicFrameMk id="6" creationId="{25234660-E068-4C6E-8CAF-CD05DD4A01E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7F59E8-4F50-459B-AEAD-62AA1EB8536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0B8330B0-3252-45BE-9899-1B41354F377D}">
      <dgm:prSet phldrT="[Texto]" custT="1"/>
      <dgm:spPr>
        <a:ln>
          <a:solidFill>
            <a:srgbClr val="FF0000"/>
          </a:solidFill>
        </a:ln>
      </dgm:spPr>
      <dgm:t>
        <a:bodyPr/>
        <a:lstStyle/>
        <a:p>
          <a:r>
            <a:rPr lang="pt-BR" sz="1600" dirty="0">
              <a:latin typeface="Verdana" panose="020B0604030504040204" pitchFamily="34" charset="0"/>
              <a:ea typeface="Verdana" panose="020B0604030504040204" pitchFamily="34" charset="0"/>
            </a:rPr>
            <a:t>Efeito Indesejado</a:t>
          </a:r>
        </a:p>
      </dgm:t>
    </dgm:pt>
    <dgm:pt modelId="{6D80BAAB-93FF-4558-92F6-C43F8DFDE33A}" type="parTrans" cxnId="{4B50BFB5-D0BC-457B-B487-F27B0B449203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FE7DB7E-DA56-43AC-867E-B33869EA3E83}" type="sibTrans" cxnId="{4B50BFB5-D0BC-457B-B487-F27B0B449203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2D08340-030F-423F-8E8B-DD0C843289FA}">
      <dgm:prSet phldrT="[Texto]" custT="1"/>
      <dgm:spPr/>
      <dgm:t>
        <a:bodyPr anchor="t"/>
        <a:lstStyle/>
        <a:p>
          <a:pPr algn="ctr"/>
          <a:r>
            <a:rPr lang="pt-BR" sz="1600" b="1" dirty="0">
              <a:latin typeface="Verdana" panose="020B0604030504040204" pitchFamily="34" charset="0"/>
              <a:ea typeface="Verdana" panose="020B0604030504040204" pitchFamily="34" charset="0"/>
            </a:rPr>
            <a:t>Indivíduo</a:t>
          </a:r>
        </a:p>
        <a:p>
          <a:pPr algn="just"/>
          <a:endParaRPr lang="pt-BR" sz="1600" b="1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1.</a:t>
          </a: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2.</a:t>
          </a: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3.</a:t>
          </a:r>
        </a:p>
      </dgm:t>
    </dgm:pt>
    <dgm:pt modelId="{6874140C-638F-4B32-9844-E8B76C2E02A9}" type="parTrans" cxnId="{45DAB88B-E90C-4ED2-B09C-AFCB88F87C97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C851642-FBD9-43BF-B9F0-51CBE0E9A625}" type="sibTrans" cxnId="{45DAB88B-E90C-4ED2-B09C-AFCB88F87C97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43CB2A6D-6262-4EA2-A760-648F422E4AE2}">
      <dgm:prSet phldrT="[Texto]" custT="1"/>
      <dgm:spPr/>
      <dgm:t>
        <a:bodyPr anchor="t"/>
        <a:lstStyle/>
        <a:p>
          <a:pPr algn="ctr"/>
          <a:r>
            <a:rPr lang="pt-BR" sz="1600" b="1" dirty="0">
              <a:latin typeface="Verdana" panose="020B0604030504040204" pitchFamily="34" charset="0"/>
              <a:ea typeface="Verdana" panose="020B0604030504040204" pitchFamily="34" charset="0"/>
            </a:rPr>
            <a:t>Método</a:t>
          </a:r>
        </a:p>
        <a:p>
          <a:pPr algn="just"/>
          <a:endParaRPr lang="pt-BR" sz="1600" b="1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1.</a:t>
          </a: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2.</a:t>
          </a: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3.</a:t>
          </a:r>
        </a:p>
      </dgm:t>
    </dgm:pt>
    <dgm:pt modelId="{A60E7135-B404-4089-A08D-F27EE78F6399}" type="parTrans" cxnId="{28AE0E13-369A-459C-8868-FBAF4C629A29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970EC59-DB03-4679-A12A-A58578A26F6D}" type="sibTrans" cxnId="{28AE0E13-369A-459C-8868-FBAF4C629A29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F1EE7E25-3BFD-4B00-9AAF-23CD0ADD0584}">
      <dgm:prSet phldrT="[Texto]" custT="1"/>
      <dgm:spPr/>
      <dgm:t>
        <a:bodyPr anchor="t"/>
        <a:lstStyle/>
        <a:p>
          <a:pPr algn="ctr"/>
          <a:r>
            <a:rPr lang="pt-BR" sz="1600" b="1" dirty="0">
              <a:latin typeface="Verdana" panose="020B0604030504040204" pitchFamily="34" charset="0"/>
              <a:ea typeface="Verdana" panose="020B0604030504040204" pitchFamily="34" charset="0"/>
            </a:rPr>
            <a:t>Equipamento</a:t>
          </a:r>
        </a:p>
        <a:p>
          <a:pPr algn="just"/>
          <a:endParaRPr lang="pt-BR" sz="1600" b="1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1.</a:t>
          </a: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2.</a:t>
          </a: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3.</a:t>
          </a:r>
        </a:p>
      </dgm:t>
    </dgm:pt>
    <dgm:pt modelId="{78841761-F81C-450C-A16E-45235EDC7BB1}" type="parTrans" cxnId="{5C6DA51D-BB16-47FD-AC44-24578EB2C5E7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3E45332-1CA9-4A62-8027-20DAD4C9E68D}" type="sibTrans" cxnId="{5C6DA51D-BB16-47FD-AC44-24578EB2C5E7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F77EC360-1B0F-4DDD-B1D8-FD0E97ACB9C3}">
      <dgm:prSet phldrT="[Texto]" custT="1"/>
      <dgm:spPr/>
      <dgm:t>
        <a:bodyPr anchor="t"/>
        <a:lstStyle/>
        <a:p>
          <a:pPr algn="ctr"/>
          <a:r>
            <a:rPr lang="pt-BR" sz="1600" b="1" dirty="0">
              <a:latin typeface="Verdana" panose="020B0604030504040204" pitchFamily="34" charset="0"/>
              <a:ea typeface="Verdana" panose="020B0604030504040204" pitchFamily="34" charset="0"/>
            </a:rPr>
            <a:t>Material</a:t>
          </a:r>
        </a:p>
        <a:p>
          <a:pPr algn="just"/>
          <a:endParaRPr lang="pt-BR" sz="1600" b="1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1.</a:t>
          </a: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2.</a:t>
          </a: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3.</a:t>
          </a:r>
        </a:p>
      </dgm:t>
    </dgm:pt>
    <dgm:pt modelId="{13E2E2DC-3CE7-4CBA-8030-7ED13B4D02FC}" type="parTrans" cxnId="{34F35981-2B27-4C99-B7D5-4369CF5986B0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490A47A-08C3-4DE0-B88A-0B14EB033E6E}" type="sibTrans" cxnId="{34F35981-2B27-4C99-B7D5-4369CF5986B0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D1678AB-27EC-4CC8-B53D-D293611ABCD7}">
      <dgm:prSet phldrT="[Texto]" custT="1"/>
      <dgm:spPr/>
      <dgm:t>
        <a:bodyPr anchor="t"/>
        <a:lstStyle/>
        <a:p>
          <a:pPr algn="ctr"/>
          <a:r>
            <a:rPr lang="pt-BR" sz="1600" b="1" dirty="0">
              <a:latin typeface="Verdana" panose="020B0604030504040204" pitchFamily="34" charset="0"/>
              <a:ea typeface="Verdana" panose="020B0604030504040204" pitchFamily="34" charset="0"/>
            </a:rPr>
            <a:t>Meio Ambiente</a:t>
          </a:r>
        </a:p>
        <a:p>
          <a:pPr algn="just"/>
          <a:endParaRPr lang="pt-BR" sz="1600" b="1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1.</a:t>
          </a: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2.</a:t>
          </a: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3</a:t>
          </a:r>
          <a:r>
            <a:rPr lang="pt-BR" sz="1600" dirty="0">
              <a:latin typeface="Verdana" panose="020B0604030504040204" pitchFamily="34" charset="0"/>
              <a:ea typeface="Verdana" panose="020B0604030504040204" pitchFamily="34" charset="0"/>
            </a:rPr>
            <a:t>.</a:t>
          </a:r>
        </a:p>
      </dgm:t>
    </dgm:pt>
    <dgm:pt modelId="{67423A47-DD49-43A2-9E8A-91D62AAA625C}" type="parTrans" cxnId="{3E99C72B-F5A8-42B4-B55B-4C26FD1A90D4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23B5CF6-0728-4D28-9E00-5BD9EEB76CF5}" type="sibTrans" cxnId="{3E99C72B-F5A8-42B4-B55B-4C26FD1A90D4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6A2A64C-B374-46B5-8304-ADEDCA7991EF}">
      <dgm:prSet phldrT="[Texto]" custT="1"/>
      <dgm:spPr/>
      <dgm:t>
        <a:bodyPr anchor="t"/>
        <a:lstStyle/>
        <a:p>
          <a:pPr algn="ctr"/>
          <a:r>
            <a:rPr lang="pt-BR" sz="1600" b="1" dirty="0">
              <a:latin typeface="Verdana" panose="020B0604030504040204" pitchFamily="34" charset="0"/>
              <a:ea typeface="Verdana" panose="020B0604030504040204" pitchFamily="34" charset="0"/>
            </a:rPr>
            <a:t>Medida</a:t>
          </a:r>
        </a:p>
        <a:p>
          <a:pPr algn="just"/>
          <a:endParaRPr lang="pt-BR" sz="1600" b="1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1.</a:t>
          </a: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2.</a:t>
          </a:r>
        </a:p>
        <a:p>
          <a:pPr algn="just"/>
          <a:r>
            <a:rPr lang="pt-BR" sz="1200" dirty="0">
              <a:latin typeface="Verdana" panose="020B0604030504040204" pitchFamily="34" charset="0"/>
              <a:ea typeface="Verdana" panose="020B0604030504040204" pitchFamily="34" charset="0"/>
            </a:rPr>
            <a:t>3.</a:t>
          </a:r>
        </a:p>
      </dgm:t>
    </dgm:pt>
    <dgm:pt modelId="{566FDEE1-7B55-443C-94AC-4B977689D1CD}" type="parTrans" cxnId="{A2D3F90B-192C-4CF7-8DD3-270C528512D6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3E825BC-7E46-4283-B2C4-EF8858AFE1B9}" type="sibTrans" cxnId="{A2D3F90B-192C-4CF7-8DD3-270C528512D6}">
      <dgm:prSet/>
      <dgm:spPr/>
      <dgm:t>
        <a:bodyPr/>
        <a:lstStyle/>
        <a:p>
          <a:endParaRPr lang="pt-BR" sz="16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A8AB319-E803-4CE1-86D1-ED84B57E573F}" type="pres">
      <dgm:prSet presAssocID="{307F59E8-4F50-459B-AEAD-62AA1EB8536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A2BE260-712E-469D-B692-93D4630D11C8}" type="pres">
      <dgm:prSet presAssocID="{0B8330B0-3252-45BE-9899-1B41354F377D}" presName="hierRoot1" presStyleCnt="0"/>
      <dgm:spPr/>
    </dgm:pt>
    <dgm:pt modelId="{41D79A2B-F45D-41ED-9040-1BBBEF5F1348}" type="pres">
      <dgm:prSet presAssocID="{0B8330B0-3252-45BE-9899-1B41354F377D}" presName="composite" presStyleCnt="0"/>
      <dgm:spPr/>
    </dgm:pt>
    <dgm:pt modelId="{1DD7FFB5-0128-439A-8F4E-3E9AD6D27A8B}" type="pres">
      <dgm:prSet presAssocID="{0B8330B0-3252-45BE-9899-1B41354F377D}" presName="background" presStyleLbl="node0" presStyleIdx="0" presStyleCnt="1"/>
      <dgm:spPr>
        <a:solidFill>
          <a:srgbClr val="FF0000"/>
        </a:solidFill>
      </dgm:spPr>
    </dgm:pt>
    <dgm:pt modelId="{F3D9F36F-66E9-4183-8453-E749B17E8217}" type="pres">
      <dgm:prSet presAssocID="{0B8330B0-3252-45BE-9899-1B41354F377D}" presName="text" presStyleLbl="fgAcc0" presStyleIdx="0" presStyleCnt="1">
        <dgm:presLayoutVars>
          <dgm:chPref val="3"/>
        </dgm:presLayoutVars>
      </dgm:prSet>
      <dgm:spPr/>
    </dgm:pt>
    <dgm:pt modelId="{CC790FD9-D13D-45A5-AE20-1C14FF9BA259}" type="pres">
      <dgm:prSet presAssocID="{0B8330B0-3252-45BE-9899-1B41354F377D}" presName="hierChild2" presStyleCnt="0"/>
      <dgm:spPr/>
    </dgm:pt>
    <dgm:pt modelId="{C15FA08B-175D-4B22-A849-C01AAB16F6F4}" type="pres">
      <dgm:prSet presAssocID="{6874140C-638F-4B32-9844-E8B76C2E02A9}" presName="Name10" presStyleLbl="parChTrans1D2" presStyleIdx="0" presStyleCnt="6"/>
      <dgm:spPr/>
    </dgm:pt>
    <dgm:pt modelId="{20984FB2-7C42-451A-9E46-EA45D50C1392}" type="pres">
      <dgm:prSet presAssocID="{E2D08340-030F-423F-8E8B-DD0C843289FA}" presName="hierRoot2" presStyleCnt="0"/>
      <dgm:spPr/>
    </dgm:pt>
    <dgm:pt modelId="{85A903BE-A0C9-499F-A50E-7376BC839E88}" type="pres">
      <dgm:prSet presAssocID="{E2D08340-030F-423F-8E8B-DD0C843289FA}" presName="composite2" presStyleCnt="0"/>
      <dgm:spPr/>
    </dgm:pt>
    <dgm:pt modelId="{9DB80A15-83C9-45AC-A40E-63456A7BF877}" type="pres">
      <dgm:prSet presAssocID="{E2D08340-030F-423F-8E8B-DD0C843289FA}" presName="background2" presStyleLbl="node2" presStyleIdx="0" presStyleCnt="6"/>
      <dgm:spPr/>
    </dgm:pt>
    <dgm:pt modelId="{5530020F-8021-4AD7-8A97-D6627A2BBC0B}" type="pres">
      <dgm:prSet presAssocID="{E2D08340-030F-423F-8E8B-DD0C843289FA}" presName="text2" presStyleLbl="fgAcc2" presStyleIdx="0" presStyleCnt="6" custScaleY="360816">
        <dgm:presLayoutVars>
          <dgm:chPref val="3"/>
        </dgm:presLayoutVars>
      </dgm:prSet>
      <dgm:spPr/>
    </dgm:pt>
    <dgm:pt modelId="{B20AC622-BD03-4943-A168-9F53057C9A7A}" type="pres">
      <dgm:prSet presAssocID="{E2D08340-030F-423F-8E8B-DD0C843289FA}" presName="hierChild3" presStyleCnt="0"/>
      <dgm:spPr/>
    </dgm:pt>
    <dgm:pt modelId="{DB33BF49-B53D-4B84-8CBA-03D0A52CD6ED}" type="pres">
      <dgm:prSet presAssocID="{A60E7135-B404-4089-A08D-F27EE78F6399}" presName="Name10" presStyleLbl="parChTrans1D2" presStyleIdx="1" presStyleCnt="6"/>
      <dgm:spPr/>
    </dgm:pt>
    <dgm:pt modelId="{CAF42A8E-A920-48A2-8FF2-ABE04F9EBEDA}" type="pres">
      <dgm:prSet presAssocID="{43CB2A6D-6262-4EA2-A760-648F422E4AE2}" presName="hierRoot2" presStyleCnt="0"/>
      <dgm:spPr/>
    </dgm:pt>
    <dgm:pt modelId="{D539DAAE-4C93-44F4-9802-8A0E139D6153}" type="pres">
      <dgm:prSet presAssocID="{43CB2A6D-6262-4EA2-A760-648F422E4AE2}" presName="composite2" presStyleCnt="0"/>
      <dgm:spPr/>
    </dgm:pt>
    <dgm:pt modelId="{00304BB0-CEA4-424B-96DC-5099910B3522}" type="pres">
      <dgm:prSet presAssocID="{43CB2A6D-6262-4EA2-A760-648F422E4AE2}" presName="background2" presStyleLbl="node2" presStyleIdx="1" presStyleCnt="6"/>
      <dgm:spPr/>
    </dgm:pt>
    <dgm:pt modelId="{CAA73EC7-4B8E-4671-A2B1-1AA4A204D55C}" type="pres">
      <dgm:prSet presAssocID="{43CB2A6D-6262-4EA2-A760-648F422E4AE2}" presName="text2" presStyleLbl="fgAcc2" presStyleIdx="1" presStyleCnt="6" custScaleY="360816">
        <dgm:presLayoutVars>
          <dgm:chPref val="3"/>
        </dgm:presLayoutVars>
      </dgm:prSet>
      <dgm:spPr/>
    </dgm:pt>
    <dgm:pt modelId="{E552A4B6-798C-46B5-80AB-106C070F77CF}" type="pres">
      <dgm:prSet presAssocID="{43CB2A6D-6262-4EA2-A760-648F422E4AE2}" presName="hierChild3" presStyleCnt="0"/>
      <dgm:spPr/>
    </dgm:pt>
    <dgm:pt modelId="{B31FF561-8BAF-4954-A51A-2102FF48847A}" type="pres">
      <dgm:prSet presAssocID="{78841761-F81C-450C-A16E-45235EDC7BB1}" presName="Name10" presStyleLbl="parChTrans1D2" presStyleIdx="2" presStyleCnt="6"/>
      <dgm:spPr/>
    </dgm:pt>
    <dgm:pt modelId="{A4AB69A0-C588-43BF-8F33-0BC47E2A277E}" type="pres">
      <dgm:prSet presAssocID="{F1EE7E25-3BFD-4B00-9AAF-23CD0ADD0584}" presName="hierRoot2" presStyleCnt="0"/>
      <dgm:spPr/>
    </dgm:pt>
    <dgm:pt modelId="{604B6289-95B3-4436-9D13-19E479699FE7}" type="pres">
      <dgm:prSet presAssocID="{F1EE7E25-3BFD-4B00-9AAF-23CD0ADD0584}" presName="composite2" presStyleCnt="0"/>
      <dgm:spPr/>
    </dgm:pt>
    <dgm:pt modelId="{E17F338A-D423-4873-BF70-CCE82C98B468}" type="pres">
      <dgm:prSet presAssocID="{F1EE7E25-3BFD-4B00-9AAF-23CD0ADD0584}" presName="background2" presStyleLbl="node2" presStyleIdx="2" presStyleCnt="6"/>
      <dgm:spPr/>
    </dgm:pt>
    <dgm:pt modelId="{AFE09242-CCA2-423B-851E-DD6DE194EC35}" type="pres">
      <dgm:prSet presAssocID="{F1EE7E25-3BFD-4B00-9AAF-23CD0ADD0584}" presName="text2" presStyleLbl="fgAcc2" presStyleIdx="2" presStyleCnt="6" custScaleY="360816">
        <dgm:presLayoutVars>
          <dgm:chPref val="3"/>
        </dgm:presLayoutVars>
      </dgm:prSet>
      <dgm:spPr/>
    </dgm:pt>
    <dgm:pt modelId="{09F9B162-232E-4A93-9F16-9D1944E9A90B}" type="pres">
      <dgm:prSet presAssocID="{F1EE7E25-3BFD-4B00-9AAF-23CD0ADD0584}" presName="hierChild3" presStyleCnt="0"/>
      <dgm:spPr/>
    </dgm:pt>
    <dgm:pt modelId="{3D10637C-72B9-4E7F-B261-A9869FA9156F}" type="pres">
      <dgm:prSet presAssocID="{13E2E2DC-3CE7-4CBA-8030-7ED13B4D02FC}" presName="Name10" presStyleLbl="parChTrans1D2" presStyleIdx="3" presStyleCnt="6"/>
      <dgm:spPr/>
    </dgm:pt>
    <dgm:pt modelId="{6E3119FB-FC7C-44ED-875C-66A75538A506}" type="pres">
      <dgm:prSet presAssocID="{F77EC360-1B0F-4DDD-B1D8-FD0E97ACB9C3}" presName="hierRoot2" presStyleCnt="0"/>
      <dgm:spPr/>
    </dgm:pt>
    <dgm:pt modelId="{35430338-7C52-423F-BFA2-AEF343E7BBC4}" type="pres">
      <dgm:prSet presAssocID="{F77EC360-1B0F-4DDD-B1D8-FD0E97ACB9C3}" presName="composite2" presStyleCnt="0"/>
      <dgm:spPr/>
    </dgm:pt>
    <dgm:pt modelId="{0FDAA970-B71F-4A41-B0C5-4F68421051A8}" type="pres">
      <dgm:prSet presAssocID="{F77EC360-1B0F-4DDD-B1D8-FD0E97ACB9C3}" presName="background2" presStyleLbl="node2" presStyleIdx="3" presStyleCnt="6"/>
      <dgm:spPr/>
    </dgm:pt>
    <dgm:pt modelId="{8B0A29D7-91E1-4B42-B3C3-5C267D6F9F29}" type="pres">
      <dgm:prSet presAssocID="{F77EC360-1B0F-4DDD-B1D8-FD0E97ACB9C3}" presName="text2" presStyleLbl="fgAcc2" presStyleIdx="3" presStyleCnt="6" custScaleY="360816">
        <dgm:presLayoutVars>
          <dgm:chPref val="3"/>
        </dgm:presLayoutVars>
      </dgm:prSet>
      <dgm:spPr/>
    </dgm:pt>
    <dgm:pt modelId="{DC2E6B00-CBF8-4290-B2AD-16E555794825}" type="pres">
      <dgm:prSet presAssocID="{F77EC360-1B0F-4DDD-B1D8-FD0E97ACB9C3}" presName="hierChild3" presStyleCnt="0"/>
      <dgm:spPr/>
    </dgm:pt>
    <dgm:pt modelId="{17A0252C-4976-45F0-A01E-DFB8C7CAD1D5}" type="pres">
      <dgm:prSet presAssocID="{67423A47-DD49-43A2-9E8A-91D62AAA625C}" presName="Name10" presStyleLbl="parChTrans1D2" presStyleIdx="4" presStyleCnt="6"/>
      <dgm:spPr/>
    </dgm:pt>
    <dgm:pt modelId="{E1202374-8D82-45A6-8D28-8C5801EB0D1C}" type="pres">
      <dgm:prSet presAssocID="{3D1678AB-27EC-4CC8-B53D-D293611ABCD7}" presName="hierRoot2" presStyleCnt="0"/>
      <dgm:spPr/>
    </dgm:pt>
    <dgm:pt modelId="{274F2D84-E28E-4088-8A51-F5A98FA58329}" type="pres">
      <dgm:prSet presAssocID="{3D1678AB-27EC-4CC8-B53D-D293611ABCD7}" presName="composite2" presStyleCnt="0"/>
      <dgm:spPr/>
    </dgm:pt>
    <dgm:pt modelId="{47FFA228-ABF2-4679-9ACD-728AB32EFE44}" type="pres">
      <dgm:prSet presAssocID="{3D1678AB-27EC-4CC8-B53D-D293611ABCD7}" presName="background2" presStyleLbl="node2" presStyleIdx="4" presStyleCnt="6"/>
      <dgm:spPr/>
    </dgm:pt>
    <dgm:pt modelId="{6C1F2860-0441-487D-8328-7E6A65FA9B5D}" type="pres">
      <dgm:prSet presAssocID="{3D1678AB-27EC-4CC8-B53D-D293611ABCD7}" presName="text2" presStyleLbl="fgAcc2" presStyleIdx="4" presStyleCnt="6" custScaleX="103267" custScaleY="360816">
        <dgm:presLayoutVars>
          <dgm:chPref val="3"/>
        </dgm:presLayoutVars>
      </dgm:prSet>
      <dgm:spPr/>
    </dgm:pt>
    <dgm:pt modelId="{2CFAA1FC-A8D6-49E9-902F-C27F15DC3194}" type="pres">
      <dgm:prSet presAssocID="{3D1678AB-27EC-4CC8-B53D-D293611ABCD7}" presName="hierChild3" presStyleCnt="0"/>
      <dgm:spPr/>
    </dgm:pt>
    <dgm:pt modelId="{A470568C-C573-44C1-B372-773BB74E18A8}" type="pres">
      <dgm:prSet presAssocID="{566FDEE1-7B55-443C-94AC-4B977689D1CD}" presName="Name10" presStyleLbl="parChTrans1D2" presStyleIdx="5" presStyleCnt="6"/>
      <dgm:spPr/>
    </dgm:pt>
    <dgm:pt modelId="{3F11233B-F347-42A1-B923-EF4250B860E4}" type="pres">
      <dgm:prSet presAssocID="{96A2A64C-B374-46B5-8304-ADEDCA7991EF}" presName="hierRoot2" presStyleCnt="0"/>
      <dgm:spPr/>
    </dgm:pt>
    <dgm:pt modelId="{190D76B4-3960-4746-8D51-4C41784C0ED9}" type="pres">
      <dgm:prSet presAssocID="{96A2A64C-B374-46B5-8304-ADEDCA7991EF}" presName="composite2" presStyleCnt="0"/>
      <dgm:spPr/>
    </dgm:pt>
    <dgm:pt modelId="{7C3C4944-5102-4733-923C-579E69BCA29F}" type="pres">
      <dgm:prSet presAssocID="{96A2A64C-B374-46B5-8304-ADEDCA7991EF}" presName="background2" presStyleLbl="node2" presStyleIdx="5" presStyleCnt="6"/>
      <dgm:spPr/>
    </dgm:pt>
    <dgm:pt modelId="{77C3B262-E193-4AB9-8601-1F7FFEF356E1}" type="pres">
      <dgm:prSet presAssocID="{96A2A64C-B374-46B5-8304-ADEDCA7991EF}" presName="text2" presStyleLbl="fgAcc2" presStyleIdx="5" presStyleCnt="6" custScaleY="360816">
        <dgm:presLayoutVars>
          <dgm:chPref val="3"/>
        </dgm:presLayoutVars>
      </dgm:prSet>
      <dgm:spPr/>
    </dgm:pt>
    <dgm:pt modelId="{4C1C3B89-29E8-4ADD-8F4C-052EB71117F7}" type="pres">
      <dgm:prSet presAssocID="{96A2A64C-B374-46B5-8304-ADEDCA7991EF}" presName="hierChild3" presStyleCnt="0"/>
      <dgm:spPr/>
    </dgm:pt>
  </dgm:ptLst>
  <dgm:cxnLst>
    <dgm:cxn modelId="{A2D3F90B-192C-4CF7-8DD3-270C528512D6}" srcId="{0B8330B0-3252-45BE-9899-1B41354F377D}" destId="{96A2A64C-B374-46B5-8304-ADEDCA7991EF}" srcOrd="5" destOrd="0" parTransId="{566FDEE1-7B55-443C-94AC-4B977689D1CD}" sibTransId="{13E825BC-7E46-4283-B2C4-EF8858AFE1B9}"/>
    <dgm:cxn modelId="{A085E910-9136-46EE-A97D-2AA9D20F273C}" type="presOf" srcId="{96A2A64C-B374-46B5-8304-ADEDCA7991EF}" destId="{77C3B262-E193-4AB9-8601-1F7FFEF356E1}" srcOrd="0" destOrd="0" presId="urn:microsoft.com/office/officeart/2005/8/layout/hierarchy1"/>
    <dgm:cxn modelId="{28AE0E13-369A-459C-8868-FBAF4C629A29}" srcId="{0B8330B0-3252-45BE-9899-1B41354F377D}" destId="{43CB2A6D-6262-4EA2-A760-648F422E4AE2}" srcOrd="1" destOrd="0" parTransId="{A60E7135-B404-4089-A08D-F27EE78F6399}" sibTransId="{1970EC59-DB03-4679-A12A-A58578A26F6D}"/>
    <dgm:cxn modelId="{5C6DA51D-BB16-47FD-AC44-24578EB2C5E7}" srcId="{0B8330B0-3252-45BE-9899-1B41354F377D}" destId="{F1EE7E25-3BFD-4B00-9AAF-23CD0ADD0584}" srcOrd="2" destOrd="0" parTransId="{78841761-F81C-450C-A16E-45235EDC7BB1}" sibTransId="{C3E45332-1CA9-4A62-8027-20DAD4C9E68D}"/>
    <dgm:cxn modelId="{49BE4D27-91E2-48A6-9C8B-8D02D7C15466}" type="presOf" srcId="{E2D08340-030F-423F-8E8B-DD0C843289FA}" destId="{5530020F-8021-4AD7-8A97-D6627A2BBC0B}" srcOrd="0" destOrd="0" presId="urn:microsoft.com/office/officeart/2005/8/layout/hierarchy1"/>
    <dgm:cxn modelId="{3E99C72B-F5A8-42B4-B55B-4C26FD1A90D4}" srcId="{0B8330B0-3252-45BE-9899-1B41354F377D}" destId="{3D1678AB-27EC-4CC8-B53D-D293611ABCD7}" srcOrd="4" destOrd="0" parTransId="{67423A47-DD49-43A2-9E8A-91D62AAA625C}" sibTransId="{623B5CF6-0728-4D28-9E00-5BD9EEB76CF5}"/>
    <dgm:cxn modelId="{11D72530-CED3-4A10-B64B-96176E3C4450}" type="presOf" srcId="{F1EE7E25-3BFD-4B00-9AAF-23CD0ADD0584}" destId="{AFE09242-CCA2-423B-851E-DD6DE194EC35}" srcOrd="0" destOrd="0" presId="urn:microsoft.com/office/officeart/2005/8/layout/hierarchy1"/>
    <dgm:cxn modelId="{F8478831-69AB-4F80-999D-99A6DE89F702}" type="presOf" srcId="{307F59E8-4F50-459B-AEAD-62AA1EB8536E}" destId="{7A8AB319-E803-4CE1-86D1-ED84B57E573F}" srcOrd="0" destOrd="0" presId="urn:microsoft.com/office/officeart/2005/8/layout/hierarchy1"/>
    <dgm:cxn modelId="{C2120A39-8766-4D20-8EE4-66C28BA75B41}" type="presOf" srcId="{67423A47-DD49-43A2-9E8A-91D62AAA625C}" destId="{17A0252C-4976-45F0-A01E-DFB8C7CAD1D5}" srcOrd="0" destOrd="0" presId="urn:microsoft.com/office/officeart/2005/8/layout/hierarchy1"/>
    <dgm:cxn modelId="{04164771-AF7A-46EB-B780-D825A1E91BC2}" type="presOf" srcId="{78841761-F81C-450C-A16E-45235EDC7BB1}" destId="{B31FF561-8BAF-4954-A51A-2102FF48847A}" srcOrd="0" destOrd="0" presId="urn:microsoft.com/office/officeart/2005/8/layout/hierarchy1"/>
    <dgm:cxn modelId="{4BB52455-713C-4F35-95A9-BCE0DE9A665E}" type="presOf" srcId="{6874140C-638F-4B32-9844-E8B76C2E02A9}" destId="{C15FA08B-175D-4B22-A849-C01AAB16F6F4}" srcOrd="0" destOrd="0" presId="urn:microsoft.com/office/officeart/2005/8/layout/hierarchy1"/>
    <dgm:cxn modelId="{34F35981-2B27-4C99-B7D5-4369CF5986B0}" srcId="{0B8330B0-3252-45BE-9899-1B41354F377D}" destId="{F77EC360-1B0F-4DDD-B1D8-FD0E97ACB9C3}" srcOrd="3" destOrd="0" parTransId="{13E2E2DC-3CE7-4CBA-8030-7ED13B4D02FC}" sibTransId="{5490A47A-08C3-4DE0-B88A-0B14EB033E6E}"/>
    <dgm:cxn modelId="{45DAB88B-E90C-4ED2-B09C-AFCB88F87C97}" srcId="{0B8330B0-3252-45BE-9899-1B41354F377D}" destId="{E2D08340-030F-423F-8E8B-DD0C843289FA}" srcOrd="0" destOrd="0" parTransId="{6874140C-638F-4B32-9844-E8B76C2E02A9}" sibTransId="{9C851642-FBD9-43BF-B9F0-51CBE0E9A625}"/>
    <dgm:cxn modelId="{577F07A5-8A81-4036-B449-A6899458F1B6}" type="presOf" srcId="{3D1678AB-27EC-4CC8-B53D-D293611ABCD7}" destId="{6C1F2860-0441-487D-8328-7E6A65FA9B5D}" srcOrd="0" destOrd="0" presId="urn:microsoft.com/office/officeart/2005/8/layout/hierarchy1"/>
    <dgm:cxn modelId="{17737DAA-92E3-47FF-9A69-A8DB5C564A8B}" type="presOf" srcId="{A60E7135-B404-4089-A08D-F27EE78F6399}" destId="{DB33BF49-B53D-4B84-8CBA-03D0A52CD6ED}" srcOrd="0" destOrd="0" presId="urn:microsoft.com/office/officeart/2005/8/layout/hierarchy1"/>
    <dgm:cxn modelId="{4B50BFB5-D0BC-457B-B487-F27B0B449203}" srcId="{307F59E8-4F50-459B-AEAD-62AA1EB8536E}" destId="{0B8330B0-3252-45BE-9899-1B41354F377D}" srcOrd="0" destOrd="0" parTransId="{6D80BAAB-93FF-4558-92F6-C43F8DFDE33A}" sibTransId="{DFE7DB7E-DA56-43AC-867E-B33869EA3E83}"/>
    <dgm:cxn modelId="{50CB78C4-FD22-4984-B36D-7346302AA7EF}" type="presOf" srcId="{0B8330B0-3252-45BE-9899-1B41354F377D}" destId="{F3D9F36F-66E9-4183-8453-E749B17E8217}" srcOrd="0" destOrd="0" presId="urn:microsoft.com/office/officeart/2005/8/layout/hierarchy1"/>
    <dgm:cxn modelId="{51481FD4-504D-40A8-97D2-687B7E77CE55}" type="presOf" srcId="{43CB2A6D-6262-4EA2-A760-648F422E4AE2}" destId="{CAA73EC7-4B8E-4671-A2B1-1AA4A204D55C}" srcOrd="0" destOrd="0" presId="urn:microsoft.com/office/officeart/2005/8/layout/hierarchy1"/>
    <dgm:cxn modelId="{4D7C12E1-5FFB-49DB-9C83-5E4955D1263A}" type="presOf" srcId="{566FDEE1-7B55-443C-94AC-4B977689D1CD}" destId="{A470568C-C573-44C1-B372-773BB74E18A8}" srcOrd="0" destOrd="0" presId="urn:microsoft.com/office/officeart/2005/8/layout/hierarchy1"/>
    <dgm:cxn modelId="{459613E7-5149-4117-B084-F3423BAC2413}" type="presOf" srcId="{13E2E2DC-3CE7-4CBA-8030-7ED13B4D02FC}" destId="{3D10637C-72B9-4E7F-B261-A9869FA9156F}" srcOrd="0" destOrd="0" presId="urn:microsoft.com/office/officeart/2005/8/layout/hierarchy1"/>
    <dgm:cxn modelId="{A3049BEE-F9C8-460A-B961-E2DD8393EFD5}" type="presOf" srcId="{F77EC360-1B0F-4DDD-B1D8-FD0E97ACB9C3}" destId="{8B0A29D7-91E1-4B42-B3C3-5C267D6F9F29}" srcOrd="0" destOrd="0" presId="urn:microsoft.com/office/officeart/2005/8/layout/hierarchy1"/>
    <dgm:cxn modelId="{2FB91F6E-A2A1-4C23-AD9E-A1914CCD8F84}" type="presParOf" srcId="{7A8AB319-E803-4CE1-86D1-ED84B57E573F}" destId="{AA2BE260-712E-469D-B692-93D4630D11C8}" srcOrd="0" destOrd="0" presId="urn:microsoft.com/office/officeart/2005/8/layout/hierarchy1"/>
    <dgm:cxn modelId="{A6CE4EC7-B935-499C-A21C-2AA7FEB252A6}" type="presParOf" srcId="{AA2BE260-712E-469D-B692-93D4630D11C8}" destId="{41D79A2B-F45D-41ED-9040-1BBBEF5F1348}" srcOrd="0" destOrd="0" presId="urn:microsoft.com/office/officeart/2005/8/layout/hierarchy1"/>
    <dgm:cxn modelId="{DD7CB3A3-DB7B-48C5-98E2-4A91CDFBCA46}" type="presParOf" srcId="{41D79A2B-F45D-41ED-9040-1BBBEF5F1348}" destId="{1DD7FFB5-0128-439A-8F4E-3E9AD6D27A8B}" srcOrd="0" destOrd="0" presId="urn:microsoft.com/office/officeart/2005/8/layout/hierarchy1"/>
    <dgm:cxn modelId="{80FC0605-35AA-45FA-B072-28E4E79E1996}" type="presParOf" srcId="{41D79A2B-F45D-41ED-9040-1BBBEF5F1348}" destId="{F3D9F36F-66E9-4183-8453-E749B17E8217}" srcOrd="1" destOrd="0" presId="urn:microsoft.com/office/officeart/2005/8/layout/hierarchy1"/>
    <dgm:cxn modelId="{7B57A04F-36D7-448E-8A7A-6A47BE3376C3}" type="presParOf" srcId="{AA2BE260-712E-469D-B692-93D4630D11C8}" destId="{CC790FD9-D13D-45A5-AE20-1C14FF9BA259}" srcOrd="1" destOrd="0" presId="urn:microsoft.com/office/officeart/2005/8/layout/hierarchy1"/>
    <dgm:cxn modelId="{4E43B1B1-912F-4ABD-872B-10E2AEFC225E}" type="presParOf" srcId="{CC790FD9-D13D-45A5-AE20-1C14FF9BA259}" destId="{C15FA08B-175D-4B22-A849-C01AAB16F6F4}" srcOrd="0" destOrd="0" presId="urn:microsoft.com/office/officeart/2005/8/layout/hierarchy1"/>
    <dgm:cxn modelId="{C04FA542-09E1-4608-A43F-4E8FFBF1F368}" type="presParOf" srcId="{CC790FD9-D13D-45A5-AE20-1C14FF9BA259}" destId="{20984FB2-7C42-451A-9E46-EA45D50C1392}" srcOrd="1" destOrd="0" presId="urn:microsoft.com/office/officeart/2005/8/layout/hierarchy1"/>
    <dgm:cxn modelId="{EDB8D4CB-09FC-4286-86A1-00E8A7630057}" type="presParOf" srcId="{20984FB2-7C42-451A-9E46-EA45D50C1392}" destId="{85A903BE-A0C9-499F-A50E-7376BC839E88}" srcOrd="0" destOrd="0" presId="urn:microsoft.com/office/officeart/2005/8/layout/hierarchy1"/>
    <dgm:cxn modelId="{58E99B07-DF7E-4C15-A5D9-4F9CE81EF5C0}" type="presParOf" srcId="{85A903BE-A0C9-499F-A50E-7376BC839E88}" destId="{9DB80A15-83C9-45AC-A40E-63456A7BF877}" srcOrd="0" destOrd="0" presId="urn:microsoft.com/office/officeart/2005/8/layout/hierarchy1"/>
    <dgm:cxn modelId="{2A89B15B-254E-4536-89A3-3DB39B58532B}" type="presParOf" srcId="{85A903BE-A0C9-499F-A50E-7376BC839E88}" destId="{5530020F-8021-4AD7-8A97-D6627A2BBC0B}" srcOrd="1" destOrd="0" presId="urn:microsoft.com/office/officeart/2005/8/layout/hierarchy1"/>
    <dgm:cxn modelId="{447078CD-415E-4ADD-85DA-2EF33BEC12F6}" type="presParOf" srcId="{20984FB2-7C42-451A-9E46-EA45D50C1392}" destId="{B20AC622-BD03-4943-A168-9F53057C9A7A}" srcOrd="1" destOrd="0" presId="urn:microsoft.com/office/officeart/2005/8/layout/hierarchy1"/>
    <dgm:cxn modelId="{37ABB83E-C9A2-4AAE-A319-F3FB6739EDCB}" type="presParOf" srcId="{CC790FD9-D13D-45A5-AE20-1C14FF9BA259}" destId="{DB33BF49-B53D-4B84-8CBA-03D0A52CD6ED}" srcOrd="2" destOrd="0" presId="urn:microsoft.com/office/officeart/2005/8/layout/hierarchy1"/>
    <dgm:cxn modelId="{D51275A7-093A-4F0C-8E27-D43369DE354C}" type="presParOf" srcId="{CC790FD9-D13D-45A5-AE20-1C14FF9BA259}" destId="{CAF42A8E-A920-48A2-8FF2-ABE04F9EBEDA}" srcOrd="3" destOrd="0" presId="urn:microsoft.com/office/officeart/2005/8/layout/hierarchy1"/>
    <dgm:cxn modelId="{8E6F5B24-F48A-41F4-837A-6468A9EAD491}" type="presParOf" srcId="{CAF42A8E-A920-48A2-8FF2-ABE04F9EBEDA}" destId="{D539DAAE-4C93-44F4-9802-8A0E139D6153}" srcOrd="0" destOrd="0" presId="urn:microsoft.com/office/officeart/2005/8/layout/hierarchy1"/>
    <dgm:cxn modelId="{50A8BF0E-59E8-4149-9C74-7B15BBE4C732}" type="presParOf" srcId="{D539DAAE-4C93-44F4-9802-8A0E139D6153}" destId="{00304BB0-CEA4-424B-96DC-5099910B3522}" srcOrd="0" destOrd="0" presId="urn:microsoft.com/office/officeart/2005/8/layout/hierarchy1"/>
    <dgm:cxn modelId="{9EAAEC32-EFFD-4EC4-86B7-A92A348BE625}" type="presParOf" srcId="{D539DAAE-4C93-44F4-9802-8A0E139D6153}" destId="{CAA73EC7-4B8E-4671-A2B1-1AA4A204D55C}" srcOrd="1" destOrd="0" presId="urn:microsoft.com/office/officeart/2005/8/layout/hierarchy1"/>
    <dgm:cxn modelId="{28DD381A-B4FA-400C-99A9-0A8A4FE98B1E}" type="presParOf" srcId="{CAF42A8E-A920-48A2-8FF2-ABE04F9EBEDA}" destId="{E552A4B6-798C-46B5-80AB-106C070F77CF}" srcOrd="1" destOrd="0" presId="urn:microsoft.com/office/officeart/2005/8/layout/hierarchy1"/>
    <dgm:cxn modelId="{AB53041B-2042-4A25-B047-898F57E7B34F}" type="presParOf" srcId="{CC790FD9-D13D-45A5-AE20-1C14FF9BA259}" destId="{B31FF561-8BAF-4954-A51A-2102FF48847A}" srcOrd="4" destOrd="0" presId="urn:microsoft.com/office/officeart/2005/8/layout/hierarchy1"/>
    <dgm:cxn modelId="{9935D65D-2159-4BBF-B854-30D63269E8DD}" type="presParOf" srcId="{CC790FD9-D13D-45A5-AE20-1C14FF9BA259}" destId="{A4AB69A0-C588-43BF-8F33-0BC47E2A277E}" srcOrd="5" destOrd="0" presId="urn:microsoft.com/office/officeart/2005/8/layout/hierarchy1"/>
    <dgm:cxn modelId="{A1F0898D-4E97-497B-A437-03B8A6C7A83F}" type="presParOf" srcId="{A4AB69A0-C588-43BF-8F33-0BC47E2A277E}" destId="{604B6289-95B3-4436-9D13-19E479699FE7}" srcOrd="0" destOrd="0" presId="urn:microsoft.com/office/officeart/2005/8/layout/hierarchy1"/>
    <dgm:cxn modelId="{66B54582-F8E6-4F0C-BA77-1FBD9DAC6695}" type="presParOf" srcId="{604B6289-95B3-4436-9D13-19E479699FE7}" destId="{E17F338A-D423-4873-BF70-CCE82C98B468}" srcOrd="0" destOrd="0" presId="urn:microsoft.com/office/officeart/2005/8/layout/hierarchy1"/>
    <dgm:cxn modelId="{257F8E6A-1D2C-4739-A9CC-3A6DDE0BA219}" type="presParOf" srcId="{604B6289-95B3-4436-9D13-19E479699FE7}" destId="{AFE09242-CCA2-423B-851E-DD6DE194EC35}" srcOrd="1" destOrd="0" presId="urn:microsoft.com/office/officeart/2005/8/layout/hierarchy1"/>
    <dgm:cxn modelId="{17BAD746-4F93-4AA2-8E62-646CB33B5CFC}" type="presParOf" srcId="{A4AB69A0-C588-43BF-8F33-0BC47E2A277E}" destId="{09F9B162-232E-4A93-9F16-9D1944E9A90B}" srcOrd="1" destOrd="0" presId="urn:microsoft.com/office/officeart/2005/8/layout/hierarchy1"/>
    <dgm:cxn modelId="{0582627B-78A4-4363-A9A5-A281A72BC99C}" type="presParOf" srcId="{CC790FD9-D13D-45A5-AE20-1C14FF9BA259}" destId="{3D10637C-72B9-4E7F-B261-A9869FA9156F}" srcOrd="6" destOrd="0" presId="urn:microsoft.com/office/officeart/2005/8/layout/hierarchy1"/>
    <dgm:cxn modelId="{CA5FEE8A-B9A9-40A5-B24B-0E21241898B4}" type="presParOf" srcId="{CC790FD9-D13D-45A5-AE20-1C14FF9BA259}" destId="{6E3119FB-FC7C-44ED-875C-66A75538A506}" srcOrd="7" destOrd="0" presId="urn:microsoft.com/office/officeart/2005/8/layout/hierarchy1"/>
    <dgm:cxn modelId="{4B5E039E-9F17-4D3A-A0B8-19EEACA647D6}" type="presParOf" srcId="{6E3119FB-FC7C-44ED-875C-66A75538A506}" destId="{35430338-7C52-423F-BFA2-AEF343E7BBC4}" srcOrd="0" destOrd="0" presId="urn:microsoft.com/office/officeart/2005/8/layout/hierarchy1"/>
    <dgm:cxn modelId="{5E201955-7C40-4217-A1AE-850300B856F1}" type="presParOf" srcId="{35430338-7C52-423F-BFA2-AEF343E7BBC4}" destId="{0FDAA970-B71F-4A41-B0C5-4F68421051A8}" srcOrd="0" destOrd="0" presId="urn:microsoft.com/office/officeart/2005/8/layout/hierarchy1"/>
    <dgm:cxn modelId="{A67B886F-DC69-43B9-B9EC-1202F576A8D9}" type="presParOf" srcId="{35430338-7C52-423F-BFA2-AEF343E7BBC4}" destId="{8B0A29D7-91E1-4B42-B3C3-5C267D6F9F29}" srcOrd="1" destOrd="0" presId="urn:microsoft.com/office/officeart/2005/8/layout/hierarchy1"/>
    <dgm:cxn modelId="{3B63583C-9FF7-4A80-8CB1-F45A371FE7FE}" type="presParOf" srcId="{6E3119FB-FC7C-44ED-875C-66A75538A506}" destId="{DC2E6B00-CBF8-4290-B2AD-16E555794825}" srcOrd="1" destOrd="0" presId="urn:microsoft.com/office/officeart/2005/8/layout/hierarchy1"/>
    <dgm:cxn modelId="{89D44BA6-63ED-4ACB-8291-AE9D15D8F510}" type="presParOf" srcId="{CC790FD9-D13D-45A5-AE20-1C14FF9BA259}" destId="{17A0252C-4976-45F0-A01E-DFB8C7CAD1D5}" srcOrd="8" destOrd="0" presId="urn:microsoft.com/office/officeart/2005/8/layout/hierarchy1"/>
    <dgm:cxn modelId="{601F6598-1477-492B-AC79-B01C957F7FC9}" type="presParOf" srcId="{CC790FD9-D13D-45A5-AE20-1C14FF9BA259}" destId="{E1202374-8D82-45A6-8D28-8C5801EB0D1C}" srcOrd="9" destOrd="0" presId="urn:microsoft.com/office/officeart/2005/8/layout/hierarchy1"/>
    <dgm:cxn modelId="{F145013E-7660-4326-8A4D-71DEFC745405}" type="presParOf" srcId="{E1202374-8D82-45A6-8D28-8C5801EB0D1C}" destId="{274F2D84-E28E-4088-8A51-F5A98FA58329}" srcOrd="0" destOrd="0" presId="urn:microsoft.com/office/officeart/2005/8/layout/hierarchy1"/>
    <dgm:cxn modelId="{58C5A27F-51A4-472E-A90E-0706B9A1FFB9}" type="presParOf" srcId="{274F2D84-E28E-4088-8A51-F5A98FA58329}" destId="{47FFA228-ABF2-4679-9ACD-728AB32EFE44}" srcOrd="0" destOrd="0" presId="urn:microsoft.com/office/officeart/2005/8/layout/hierarchy1"/>
    <dgm:cxn modelId="{EF435E96-6959-475A-AC90-712EB78F049A}" type="presParOf" srcId="{274F2D84-E28E-4088-8A51-F5A98FA58329}" destId="{6C1F2860-0441-487D-8328-7E6A65FA9B5D}" srcOrd="1" destOrd="0" presId="urn:microsoft.com/office/officeart/2005/8/layout/hierarchy1"/>
    <dgm:cxn modelId="{FAB2B607-A458-4EA5-B016-43A6A18DE2D8}" type="presParOf" srcId="{E1202374-8D82-45A6-8D28-8C5801EB0D1C}" destId="{2CFAA1FC-A8D6-49E9-902F-C27F15DC3194}" srcOrd="1" destOrd="0" presId="urn:microsoft.com/office/officeart/2005/8/layout/hierarchy1"/>
    <dgm:cxn modelId="{3F35149A-F9B9-4496-A726-F6D60E4364DD}" type="presParOf" srcId="{CC790FD9-D13D-45A5-AE20-1C14FF9BA259}" destId="{A470568C-C573-44C1-B372-773BB74E18A8}" srcOrd="10" destOrd="0" presId="urn:microsoft.com/office/officeart/2005/8/layout/hierarchy1"/>
    <dgm:cxn modelId="{CB3EC0C3-F985-4F4C-9513-7FC3115F260D}" type="presParOf" srcId="{CC790FD9-D13D-45A5-AE20-1C14FF9BA259}" destId="{3F11233B-F347-42A1-B923-EF4250B860E4}" srcOrd="11" destOrd="0" presId="urn:microsoft.com/office/officeart/2005/8/layout/hierarchy1"/>
    <dgm:cxn modelId="{4CACEC23-97C1-423D-A9AB-189CD3B56AE5}" type="presParOf" srcId="{3F11233B-F347-42A1-B923-EF4250B860E4}" destId="{190D76B4-3960-4746-8D51-4C41784C0ED9}" srcOrd="0" destOrd="0" presId="urn:microsoft.com/office/officeart/2005/8/layout/hierarchy1"/>
    <dgm:cxn modelId="{ACF8521C-450C-4DA5-80C9-A481C168F24B}" type="presParOf" srcId="{190D76B4-3960-4746-8D51-4C41784C0ED9}" destId="{7C3C4944-5102-4733-923C-579E69BCA29F}" srcOrd="0" destOrd="0" presId="urn:microsoft.com/office/officeart/2005/8/layout/hierarchy1"/>
    <dgm:cxn modelId="{7E6432C9-9A9A-4698-AC95-E79EF937B6AB}" type="presParOf" srcId="{190D76B4-3960-4746-8D51-4C41784C0ED9}" destId="{77C3B262-E193-4AB9-8601-1F7FFEF356E1}" srcOrd="1" destOrd="0" presId="urn:microsoft.com/office/officeart/2005/8/layout/hierarchy1"/>
    <dgm:cxn modelId="{23CCADCC-DADC-44D1-98DE-EFB1D8871213}" type="presParOf" srcId="{3F11233B-F347-42A1-B923-EF4250B860E4}" destId="{4C1C3B89-29E8-4ADD-8F4C-052EB71117F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70568C-C573-44C1-B372-773BB74E18A8}">
      <dsp:nvSpPr>
        <dsp:cNvPr id="0" name=""/>
        <dsp:cNvSpPr/>
      </dsp:nvSpPr>
      <dsp:spPr>
        <a:xfrm>
          <a:off x="6706123" y="1274212"/>
          <a:ext cx="5764436" cy="545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914"/>
              </a:lnTo>
              <a:lnTo>
                <a:pt x="5764436" y="371914"/>
              </a:lnTo>
              <a:lnTo>
                <a:pt x="5764436" y="54575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A0252C-4976-45F0-A01E-DFB8C7CAD1D5}">
      <dsp:nvSpPr>
        <dsp:cNvPr id="0" name=""/>
        <dsp:cNvSpPr/>
      </dsp:nvSpPr>
      <dsp:spPr>
        <a:xfrm>
          <a:off x="6706123" y="1274212"/>
          <a:ext cx="3440269" cy="545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914"/>
              </a:lnTo>
              <a:lnTo>
                <a:pt x="3440269" y="371914"/>
              </a:lnTo>
              <a:lnTo>
                <a:pt x="3440269" y="54575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0637C-72B9-4E7F-B261-A9869FA9156F}">
      <dsp:nvSpPr>
        <dsp:cNvPr id="0" name=""/>
        <dsp:cNvSpPr/>
      </dsp:nvSpPr>
      <dsp:spPr>
        <a:xfrm>
          <a:off x="6706123" y="1274212"/>
          <a:ext cx="1116103" cy="545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914"/>
              </a:lnTo>
              <a:lnTo>
                <a:pt x="1116103" y="371914"/>
              </a:lnTo>
              <a:lnTo>
                <a:pt x="1116103" y="54575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FF561-8BAF-4954-A51A-2102FF48847A}">
      <dsp:nvSpPr>
        <dsp:cNvPr id="0" name=""/>
        <dsp:cNvSpPr/>
      </dsp:nvSpPr>
      <dsp:spPr>
        <a:xfrm>
          <a:off x="5528714" y="1274212"/>
          <a:ext cx="1177409" cy="545751"/>
        </a:xfrm>
        <a:custGeom>
          <a:avLst/>
          <a:gdLst/>
          <a:ahLst/>
          <a:cxnLst/>
          <a:rect l="0" t="0" r="0" b="0"/>
          <a:pathLst>
            <a:path>
              <a:moveTo>
                <a:pt x="1177409" y="0"/>
              </a:moveTo>
              <a:lnTo>
                <a:pt x="1177409" y="371914"/>
              </a:lnTo>
              <a:lnTo>
                <a:pt x="0" y="371914"/>
              </a:lnTo>
              <a:lnTo>
                <a:pt x="0" y="54575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3BF49-B53D-4B84-8CBA-03D0A52CD6ED}">
      <dsp:nvSpPr>
        <dsp:cNvPr id="0" name=""/>
        <dsp:cNvSpPr/>
      </dsp:nvSpPr>
      <dsp:spPr>
        <a:xfrm>
          <a:off x="3235201" y="1274212"/>
          <a:ext cx="3470922" cy="545751"/>
        </a:xfrm>
        <a:custGeom>
          <a:avLst/>
          <a:gdLst/>
          <a:ahLst/>
          <a:cxnLst/>
          <a:rect l="0" t="0" r="0" b="0"/>
          <a:pathLst>
            <a:path>
              <a:moveTo>
                <a:pt x="3470922" y="0"/>
              </a:moveTo>
              <a:lnTo>
                <a:pt x="3470922" y="371914"/>
              </a:lnTo>
              <a:lnTo>
                <a:pt x="0" y="371914"/>
              </a:lnTo>
              <a:lnTo>
                <a:pt x="0" y="54575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5FA08B-175D-4B22-A849-C01AAB16F6F4}">
      <dsp:nvSpPr>
        <dsp:cNvPr id="0" name=""/>
        <dsp:cNvSpPr/>
      </dsp:nvSpPr>
      <dsp:spPr>
        <a:xfrm>
          <a:off x="941687" y="1274212"/>
          <a:ext cx="5764436" cy="545751"/>
        </a:xfrm>
        <a:custGeom>
          <a:avLst/>
          <a:gdLst/>
          <a:ahLst/>
          <a:cxnLst/>
          <a:rect l="0" t="0" r="0" b="0"/>
          <a:pathLst>
            <a:path>
              <a:moveTo>
                <a:pt x="5764436" y="0"/>
              </a:moveTo>
              <a:lnTo>
                <a:pt x="5764436" y="371914"/>
              </a:lnTo>
              <a:lnTo>
                <a:pt x="0" y="371914"/>
              </a:lnTo>
              <a:lnTo>
                <a:pt x="0" y="54575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D7FFB5-0128-439A-8F4E-3E9AD6D27A8B}">
      <dsp:nvSpPr>
        <dsp:cNvPr id="0" name=""/>
        <dsp:cNvSpPr/>
      </dsp:nvSpPr>
      <dsp:spPr>
        <a:xfrm>
          <a:off x="5767868" y="82627"/>
          <a:ext cx="1876510" cy="1191584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D9F36F-66E9-4183-8453-E749B17E8217}">
      <dsp:nvSpPr>
        <dsp:cNvPr id="0" name=""/>
        <dsp:cNvSpPr/>
      </dsp:nvSpPr>
      <dsp:spPr>
        <a:xfrm>
          <a:off x="5976369" y="280703"/>
          <a:ext cx="1876510" cy="1191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>
              <a:latin typeface="Verdana" panose="020B0604030504040204" pitchFamily="34" charset="0"/>
              <a:ea typeface="Verdana" panose="020B0604030504040204" pitchFamily="34" charset="0"/>
            </a:rPr>
            <a:t>Efeito Indesejado</a:t>
          </a:r>
        </a:p>
      </dsp:txBody>
      <dsp:txXfrm>
        <a:off x="6011269" y="315603"/>
        <a:ext cx="1806710" cy="1121784"/>
      </dsp:txXfrm>
    </dsp:sp>
    <dsp:sp modelId="{9DB80A15-83C9-45AC-A40E-63456A7BF877}">
      <dsp:nvSpPr>
        <dsp:cNvPr id="0" name=""/>
        <dsp:cNvSpPr/>
      </dsp:nvSpPr>
      <dsp:spPr>
        <a:xfrm>
          <a:off x="3432" y="1819963"/>
          <a:ext cx="1876510" cy="429942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30020F-8021-4AD7-8A97-D6627A2BBC0B}">
      <dsp:nvSpPr>
        <dsp:cNvPr id="0" name=""/>
        <dsp:cNvSpPr/>
      </dsp:nvSpPr>
      <dsp:spPr>
        <a:xfrm>
          <a:off x="211933" y="2018040"/>
          <a:ext cx="1876510" cy="42994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Indivíduo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b="1" kern="1200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1.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2.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3.</a:t>
          </a:r>
        </a:p>
      </dsp:txBody>
      <dsp:txXfrm>
        <a:off x="266894" y="2073001"/>
        <a:ext cx="1766588" cy="4189505"/>
      </dsp:txXfrm>
    </dsp:sp>
    <dsp:sp modelId="{00304BB0-CEA4-424B-96DC-5099910B3522}">
      <dsp:nvSpPr>
        <dsp:cNvPr id="0" name=""/>
        <dsp:cNvSpPr/>
      </dsp:nvSpPr>
      <dsp:spPr>
        <a:xfrm>
          <a:off x="2296945" y="1819963"/>
          <a:ext cx="1876510" cy="429942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A73EC7-4B8E-4671-A2B1-1AA4A204D55C}">
      <dsp:nvSpPr>
        <dsp:cNvPr id="0" name=""/>
        <dsp:cNvSpPr/>
      </dsp:nvSpPr>
      <dsp:spPr>
        <a:xfrm>
          <a:off x="2505446" y="2018040"/>
          <a:ext cx="1876510" cy="42994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Método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b="1" kern="1200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1.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2.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3.</a:t>
          </a:r>
        </a:p>
      </dsp:txBody>
      <dsp:txXfrm>
        <a:off x="2560407" y="2073001"/>
        <a:ext cx="1766588" cy="4189505"/>
      </dsp:txXfrm>
    </dsp:sp>
    <dsp:sp modelId="{E17F338A-D423-4873-BF70-CCE82C98B468}">
      <dsp:nvSpPr>
        <dsp:cNvPr id="0" name=""/>
        <dsp:cNvSpPr/>
      </dsp:nvSpPr>
      <dsp:spPr>
        <a:xfrm>
          <a:off x="4590458" y="1819963"/>
          <a:ext cx="1876510" cy="429942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E09242-CCA2-423B-851E-DD6DE194EC35}">
      <dsp:nvSpPr>
        <dsp:cNvPr id="0" name=""/>
        <dsp:cNvSpPr/>
      </dsp:nvSpPr>
      <dsp:spPr>
        <a:xfrm>
          <a:off x="4798960" y="2018040"/>
          <a:ext cx="1876510" cy="42994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Equipamento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b="1" kern="1200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1.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2.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3.</a:t>
          </a:r>
        </a:p>
      </dsp:txBody>
      <dsp:txXfrm>
        <a:off x="4853921" y="2073001"/>
        <a:ext cx="1766588" cy="4189505"/>
      </dsp:txXfrm>
    </dsp:sp>
    <dsp:sp modelId="{0FDAA970-B71F-4A41-B0C5-4F68421051A8}">
      <dsp:nvSpPr>
        <dsp:cNvPr id="0" name=""/>
        <dsp:cNvSpPr/>
      </dsp:nvSpPr>
      <dsp:spPr>
        <a:xfrm>
          <a:off x="6883972" y="1819963"/>
          <a:ext cx="1876510" cy="429942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0A29D7-91E1-4B42-B3C3-5C267D6F9F29}">
      <dsp:nvSpPr>
        <dsp:cNvPr id="0" name=""/>
        <dsp:cNvSpPr/>
      </dsp:nvSpPr>
      <dsp:spPr>
        <a:xfrm>
          <a:off x="7092473" y="2018040"/>
          <a:ext cx="1876510" cy="42994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Material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b="1" kern="1200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1.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2.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3.</a:t>
          </a:r>
        </a:p>
      </dsp:txBody>
      <dsp:txXfrm>
        <a:off x="7147434" y="2073001"/>
        <a:ext cx="1766588" cy="4189505"/>
      </dsp:txXfrm>
    </dsp:sp>
    <dsp:sp modelId="{47FFA228-ABF2-4679-9ACD-728AB32EFE44}">
      <dsp:nvSpPr>
        <dsp:cNvPr id="0" name=""/>
        <dsp:cNvSpPr/>
      </dsp:nvSpPr>
      <dsp:spPr>
        <a:xfrm>
          <a:off x="9177485" y="1819963"/>
          <a:ext cx="1937816" cy="429942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1F2860-0441-487D-8328-7E6A65FA9B5D}">
      <dsp:nvSpPr>
        <dsp:cNvPr id="0" name=""/>
        <dsp:cNvSpPr/>
      </dsp:nvSpPr>
      <dsp:spPr>
        <a:xfrm>
          <a:off x="9385986" y="2018040"/>
          <a:ext cx="1937816" cy="42994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Meio Ambiente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b="1" kern="1200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1.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2.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3</a:t>
          </a:r>
          <a:r>
            <a:rPr lang="pt-BR" sz="1600" kern="1200" dirty="0">
              <a:latin typeface="Verdana" panose="020B0604030504040204" pitchFamily="34" charset="0"/>
              <a:ea typeface="Verdana" panose="020B0604030504040204" pitchFamily="34" charset="0"/>
            </a:rPr>
            <a:t>.</a:t>
          </a:r>
        </a:p>
      </dsp:txBody>
      <dsp:txXfrm>
        <a:off x="9442743" y="2074797"/>
        <a:ext cx="1824302" cy="4185913"/>
      </dsp:txXfrm>
    </dsp:sp>
    <dsp:sp modelId="{7C3C4944-5102-4733-923C-579E69BCA29F}">
      <dsp:nvSpPr>
        <dsp:cNvPr id="0" name=""/>
        <dsp:cNvSpPr/>
      </dsp:nvSpPr>
      <dsp:spPr>
        <a:xfrm>
          <a:off x="11532304" y="1819963"/>
          <a:ext cx="1876510" cy="429942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C3B262-E193-4AB9-8601-1F7FFEF356E1}">
      <dsp:nvSpPr>
        <dsp:cNvPr id="0" name=""/>
        <dsp:cNvSpPr/>
      </dsp:nvSpPr>
      <dsp:spPr>
        <a:xfrm>
          <a:off x="11740805" y="2018040"/>
          <a:ext cx="1876510" cy="42994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Medida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b="1" kern="1200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1.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2.</a:t>
          </a: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>
              <a:latin typeface="Verdana" panose="020B0604030504040204" pitchFamily="34" charset="0"/>
              <a:ea typeface="Verdana" panose="020B0604030504040204" pitchFamily="34" charset="0"/>
            </a:rPr>
            <a:t>3.</a:t>
          </a:r>
        </a:p>
      </dsp:txBody>
      <dsp:txXfrm>
        <a:off x="11795766" y="2073001"/>
        <a:ext cx="1766588" cy="4189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0CBB6-F2FD-424E-AC0C-DEB316EC71AB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720725" y="1243013"/>
            <a:ext cx="53657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2E604-EF74-4142-AA56-DC3A3ADD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7393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472842"/>
            <a:ext cx="10800160" cy="3133172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4726842"/>
            <a:ext cx="10800160" cy="2172804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69A5-D245-4644-B12B-702ED32BF188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98B-33F2-7449-9D16-62A061C3F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1415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69A5-D245-4644-B12B-702ED32BF188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98B-33F2-7449-9D16-62A061C3F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674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79142"/>
            <a:ext cx="3105046" cy="7626692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79142"/>
            <a:ext cx="9135135" cy="7626692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69A5-D245-4644-B12B-702ED32BF188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98B-33F2-7449-9D16-62A061C3F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0137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xpedi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2257185" y="2767094"/>
            <a:ext cx="5302932" cy="317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6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FALE CONOSCO</a:t>
            </a:r>
          </a:p>
          <a:p>
            <a:pPr rtl="0">
              <a:lnSpc>
                <a:spcPct val="180000"/>
              </a:lnSpc>
            </a:pPr>
            <a:r>
              <a:rPr lang="cs-CZ" sz="1333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0800 031 2303</a:t>
            </a:r>
          </a:p>
          <a:p>
            <a:pPr rtl="0">
              <a:lnSpc>
                <a:spcPct val="180000"/>
              </a:lnSpc>
            </a:pPr>
            <a:r>
              <a:rPr lang="cs-CZ" sz="1333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r>
              <a:rPr lang="cs-CZ" sz="1333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/fale-</a:t>
            </a:r>
            <a:r>
              <a:rPr lang="cs-CZ" sz="1333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conosco</a:t>
            </a:r>
            <a:endParaRPr lang="cs-CZ" sz="1333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cs-CZ" sz="1467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cs-CZ" sz="16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</a:t>
            </a:r>
          </a:p>
          <a:p>
            <a:pPr rtl="0">
              <a:lnSpc>
                <a:spcPct val="180000"/>
              </a:lnSpc>
            </a:pPr>
            <a:r>
              <a:rPr lang="is-IS" sz="1333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0800 721 0717</a:t>
            </a:r>
          </a:p>
          <a:p>
            <a:pPr rtl="0">
              <a:lnSpc>
                <a:spcPct val="180000"/>
              </a:lnSpc>
            </a:pPr>
            <a:r>
              <a:rPr lang="en-US" sz="1333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ouvidoria@fundacaorenova.org</a:t>
            </a:r>
            <a:endParaRPr lang="en-US" sz="1333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333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www.canalconfidencial.com.br</a:t>
            </a:r>
            <a:r>
              <a:rPr lang="en-US" sz="1333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  <a:r>
              <a:rPr lang="en-US" sz="1333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fundacaorenova</a:t>
            </a:r>
            <a:r>
              <a:rPr lang="en-US" sz="1333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/</a:t>
            </a:r>
          </a:p>
        </p:txBody>
      </p:sp>
      <p:sp>
        <p:nvSpPr>
          <p:cNvPr id="9" name="Rectangle 6"/>
          <p:cNvSpPr/>
          <p:nvPr userDrawn="1"/>
        </p:nvSpPr>
        <p:spPr>
          <a:xfrm>
            <a:off x="8257274" y="2767091"/>
            <a:ext cx="3571475" cy="3506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>
              <a:lnSpc>
                <a:spcPct val="180000"/>
              </a:lnSpc>
            </a:pPr>
            <a:r>
              <a:rPr lang="en-US" sz="16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SITE</a:t>
            </a:r>
          </a:p>
          <a:p>
            <a:pPr rtl="0">
              <a:lnSpc>
                <a:spcPct val="180000"/>
              </a:lnSpc>
            </a:pPr>
            <a:r>
              <a:rPr lang="en-US" sz="1333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www.fundacaorenova.org</a:t>
            </a:r>
            <a:endParaRPr lang="en-US" sz="1333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endParaRPr lang="en-US" sz="1333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rtl="0">
              <a:lnSpc>
                <a:spcPct val="180000"/>
              </a:lnSpc>
            </a:pPr>
            <a:r>
              <a:rPr lang="en-US" sz="1600" b="1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REDES SOCIAIS</a:t>
            </a:r>
          </a:p>
          <a:p>
            <a:pPr rtl="0">
              <a:lnSpc>
                <a:spcPct val="180000"/>
              </a:lnSpc>
            </a:pPr>
            <a:r>
              <a:rPr lang="en-US" sz="1333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Facebook</a:t>
            </a:r>
          </a:p>
          <a:p>
            <a:pPr marL="0" marR="0" lvl="0" indent="0" algn="l" defTabSz="609385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33" b="0" i="0" u="none" strike="noStrike" kern="1200" baseline="0" dirty="0" err="1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Youtube</a:t>
            </a:r>
            <a:endParaRPr lang="en-US" sz="1333" b="0" i="0" u="none" strike="noStrike" kern="1200" baseline="0" dirty="0">
              <a:solidFill>
                <a:schemeClr val="tx1"/>
              </a:solidFill>
              <a:latin typeface="Verdana"/>
              <a:ea typeface="+mn-ea"/>
              <a:cs typeface="Verdana"/>
            </a:endParaRPr>
          </a:p>
          <a:p>
            <a:pPr marL="0" marR="0" lvl="0" indent="0" algn="l" defTabSz="609385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33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Instagram</a:t>
            </a:r>
          </a:p>
          <a:p>
            <a:pPr marL="0" marR="0" lvl="0" indent="0" algn="l" defTabSz="609385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33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LinkedIn</a:t>
            </a:r>
          </a:p>
          <a:p>
            <a:pPr rtl="0">
              <a:lnSpc>
                <a:spcPct val="180000"/>
              </a:lnSpc>
            </a:pPr>
            <a:r>
              <a:rPr lang="en-US" sz="1333" b="0" i="0" u="none" strike="noStrike" kern="1200" baseline="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Twitter</a:t>
            </a:r>
          </a:p>
        </p:txBody>
      </p:sp>
      <p:pic>
        <p:nvPicPr>
          <p:cNvPr id="7" name="Picture 2" descr="simbolo_cor.png">
            <a:extLst>
              <a:ext uri="{FF2B5EF4-FFF2-40B4-BE49-F238E27FC236}">
                <a16:creationId xmlns:a16="http://schemas.microsoft.com/office/drawing/2014/main" id="{B0A7C8A7-BAD7-1947-8340-B822415944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9675" y="8064465"/>
            <a:ext cx="519079" cy="533384"/>
          </a:xfrm>
          <a:prstGeom prst="rect">
            <a:avLst/>
          </a:prstGeom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14C1BFF4-85BF-5D44-A198-888FBC117B84}"/>
              </a:ext>
            </a:extLst>
          </p:cNvPr>
          <p:cNvSpPr txBox="1"/>
          <p:nvPr userDrawn="1"/>
        </p:nvSpPr>
        <p:spPr>
          <a:xfrm>
            <a:off x="631459" y="8267586"/>
            <a:ext cx="3469523" cy="266740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fld id="{63EF4C96-E1DF-BE4D-8017-F1C029622898}" type="slidenum">
              <a:rPr lang="en-US" sz="900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900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900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  <p:pic>
        <p:nvPicPr>
          <p:cNvPr id="12" name="Picture 6" descr="Fundacao_Renova_Marca_RGB_1.png">
            <a:extLst>
              <a:ext uri="{FF2B5EF4-FFF2-40B4-BE49-F238E27FC236}">
                <a16:creationId xmlns:a16="http://schemas.microsoft.com/office/drawing/2014/main" id="{EB655F4F-2628-FA45-BE1F-982D0D9DD6C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36" y="854682"/>
            <a:ext cx="3953204" cy="118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66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undacao_Renova_Marca_RGB_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805" y="3157142"/>
            <a:ext cx="8338586" cy="2775401"/>
          </a:xfrm>
          <a:prstGeom prst="rect">
            <a:avLst/>
          </a:prstGeom>
        </p:spPr>
      </p:pic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253026" y="7103980"/>
            <a:ext cx="5519634" cy="533306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2245" b="0" i="0" spc="-15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x-none" dirty="0"/>
              <a:t>Título Verdana 19pt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52579" y="7694050"/>
            <a:ext cx="5520082" cy="494420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marR="0" indent="0" algn="l" defTabSz="72005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36" b="1" i="0" baseline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0" marR="0" lvl="0" indent="0" algn="l" defTabSz="72005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x-none" dirty="0"/>
              <a:t>MÊS | 2017 VERDANA BOLD CAIXA ALTA 13PT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8484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8" y="46780"/>
            <a:ext cx="14387424" cy="8999538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5546" y="3086631"/>
            <a:ext cx="7050355" cy="2258219"/>
          </a:xfrm>
          <a:prstGeom prst="rect">
            <a:avLst/>
          </a:prstGeom>
        </p:spPr>
        <p:txBody>
          <a:bodyPr vert="horz" lIns="121899" tIns="60949" rIns="121899" bIns="60949" anchor="ctr"/>
          <a:lstStyle>
            <a:lvl1pPr marL="0" indent="0">
              <a:lnSpc>
                <a:spcPct val="125000"/>
              </a:lnSpc>
              <a:buNone/>
              <a:defRPr sz="4726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43015" y="8068948"/>
            <a:ext cx="4537061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617A39D0-FA4A-894D-9EEA-77F40CB773BF}" type="slidenum">
              <a:rPr lang="en-US" sz="1063" b="1" smtClean="0">
                <a:solidFill>
                  <a:schemeClr val="tx2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chemeClr val="tx2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chemeClr val="tx2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550108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bertur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8" y="46780"/>
            <a:ext cx="14387424" cy="8999538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5546" y="3086631"/>
            <a:ext cx="7050355" cy="2258219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5000"/>
              </a:lnSpc>
              <a:buNone/>
              <a:defRPr sz="4726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43013" y="8068949"/>
            <a:ext cx="4098990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63EF4C96-E1DF-BE4D-8017-F1C029622898}" type="slidenum">
              <a:rPr lang="en-US" sz="1063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2826170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bertur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8" y="46780"/>
            <a:ext cx="14387424" cy="8999538"/>
          </a:xfrm>
          <a:prstGeom prst="rect">
            <a:avLst/>
          </a:prstGeom>
        </p:spPr>
      </p:pic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5546" y="3086631"/>
            <a:ext cx="7050355" cy="2258219"/>
          </a:xfrm>
          <a:prstGeom prst="rect">
            <a:avLst/>
          </a:prstGeom>
        </p:spPr>
        <p:txBody>
          <a:bodyPr vert="horz" lIns="121899" tIns="60949" rIns="121899" bIns="60949" anchor="ctr"/>
          <a:lstStyle>
            <a:lvl1pPr marL="0" indent="0">
              <a:lnSpc>
                <a:spcPct val="125000"/>
              </a:lnSpc>
              <a:buNone/>
              <a:defRPr sz="4726" b="1" i="0">
                <a:solidFill>
                  <a:srgbClr val="2F319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Verdana</a:t>
            </a:r>
            <a:br>
              <a:rPr lang="en-US" dirty="0"/>
            </a:br>
            <a:r>
              <a:rPr lang="en-US" dirty="0"/>
              <a:t>Bold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43013" y="8068949"/>
            <a:ext cx="4098990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63EF4C96-E1DF-BE4D-8017-F1C029622898}" type="slidenum">
              <a:rPr lang="en-US" sz="1063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4141617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8852" y="7796010"/>
            <a:ext cx="618853" cy="70633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3014" y="8068949"/>
            <a:ext cx="4171355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BAD83C5F-2074-8145-BCDC-9C7CDFC8B277}" type="slidenum">
              <a:rPr lang="en-US" sz="1063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66782" y="551265"/>
            <a:ext cx="8470852" cy="6740031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18000"/>
              </a:lnSpc>
              <a:buNone/>
              <a:defRPr sz="3780" b="1" i="0" spc="-15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</p:spTree>
    <p:extLst>
      <p:ext uri="{BB962C8B-B14F-4D97-AF65-F5344CB8AC3E}">
        <p14:creationId xmlns:p14="http://schemas.microsoft.com/office/powerpoint/2010/main" val="4257972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8852" y="7796010"/>
            <a:ext cx="618853" cy="70633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3014" y="8068949"/>
            <a:ext cx="4171355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BAD83C5F-2074-8145-BCDC-9C7CDFC8B277}" type="slidenum">
              <a:rPr lang="en-US" sz="1063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66782" y="551265"/>
            <a:ext cx="8470852" cy="6740031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18000"/>
              </a:lnSpc>
              <a:buNone/>
              <a:defRPr sz="3780" b="1" i="0" spc="-15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</p:spTree>
    <p:extLst>
      <p:ext uri="{BB962C8B-B14F-4D97-AF65-F5344CB8AC3E}">
        <p14:creationId xmlns:p14="http://schemas.microsoft.com/office/powerpoint/2010/main" val="5057142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8852" y="7796010"/>
            <a:ext cx="618853" cy="70633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3014" y="8068949"/>
            <a:ext cx="4171355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BAD83C5F-2074-8145-BCDC-9C7CDFC8B277}" type="slidenum">
              <a:rPr lang="en-US" sz="1063" b="1" smtClean="0">
                <a:solidFill>
                  <a:schemeClr val="bg1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chemeClr val="bg1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chemeClr val="bg1"/>
                </a:solidFill>
                <a:latin typeface="Verdana"/>
                <a:cs typeface="Verdana"/>
              </a:rPr>
              <a:t>fundacaorenova.org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66782" y="551265"/>
            <a:ext cx="8470852" cy="6740031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18000"/>
              </a:lnSpc>
              <a:buNone/>
              <a:defRPr sz="3780" b="1" i="0" spc="-15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frase</a:t>
            </a:r>
            <a:r>
              <a:rPr lang="en-US" dirty="0"/>
              <a:t> de </a:t>
            </a:r>
            <a:r>
              <a:rPr lang="en-US" dirty="0" err="1"/>
              <a:t>impacto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</p:spTree>
    <p:extLst>
      <p:ext uri="{BB962C8B-B14F-4D97-AF65-F5344CB8AC3E}">
        <p14:creationId xmlns:p14="http://schemas.microsoft.com/office/powerpoint/2010/main" val="1965914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69A5-D245-4644-B12B-702ED32BF188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98B-33F2-7449-9D16-62A061C3F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3027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de/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452" y="7802399"/>
            <a:ext cx="613254" cy="699943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66037" y="521867"/>
            <a:ext cx="9771615" cy="2013786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3780" b="1" i="0">
                <a:solidFill>
                  <a:schemeClr val="accent1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69168" y="2616982"/>
            <a:ext cx="9768484" cy="58920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2245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19pt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59643" y="3281038"/>
            <a:ext cx="9778010" cy="4010256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270021" indent="-270021">
              <a:lnSpc>
                <a:spcPct val="150000"/>
              </a:lnSpc>
              <a:buFont typeface="Wingdings" charset="2"/>
              <a:buChar char="§"/>
              <a:defRPr sz="189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16pt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43013" y="8068949"/>
            <a:ext cx="4098990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63EF4C96-E1DF-BE4D-8017-F1C029622898}" type="slidenum">
              <a:rPr lang="en-US" sz="1063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5245190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Laranja/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452" y="7802399"/>
            <a:ext cx="613254" cy="699943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66037" y="521867"/>
            <a:ext cx="9771615" cy="2013786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378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69168" y="2616982"/>
            <a:ext cx="9768484" cy="58920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2245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19pt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59643" y="3281038"/>
            <a:ext cx="9778010" cy="4010256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270021" indent="-270021">
              <a:lnSpc>
                <a:spcPct val="150000"/>
              </a:lnSpc>
              <a:buFont typeface="Wingdings" charset="2"/>
              <a:buChar char="§"/>
              <a:defRPr sz="189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16pt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43013" y="8068949"/>
            <a:ext cx="4098990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63EF4C96-E1DF-BE4D-8017-F1C029622898}" type="slidenum">
              <a:rPr lang="en-US" sz="1063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1383614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Azul/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452" y="7802399"/>
            <a:ext cx="613254" cy="699943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66037" y="521867"/>
            <a:ext cx="9771615" cy="2013786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3780" b="1" i="0">
                <a:solidFill>
                  <a:schemeClr val="accent3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69168" y="2616982"/>
            <a:ext cx="9768484" cy="589205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buNone/>
              <a:defRPr sz="2245" b="1" spc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Subtítulo</a:t>
            </a:r>
            <a:r>
              <a:rPr lang="en-US" dirty="0"/>
              <a:t> Verdana Bold 19pt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59643" y="3281038"/>
            <a:ext cx="9778010" cy="4010256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270021" indent="-270021">
              <a:lnSpc>
                <a:spcPct val="150000"/>
              </a:lnSpc>
              <a:buFont typeface="Wingdings" charset="2"/>
              <a:buChar char="§"/>
              <a:defRPr sz="1890" baseline="0">
                <a:solidFill>
                  <a:srgbClr val="000000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tópicos</a:t>
            </a:r>
            <a:r>
              <a:rPr lang="en-US" dirty="0"/>
              <a:t> Verdana 16pt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43013" y="8068949"/>
            <a:ext cx="4098990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63EF4C96-E1DF-BE4D-8017-F1C029622898}" type="slidenum">
              <a:rPr lang="en-US" sz="1063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8009706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452" y="7802399"/>
            <a:ext cx="613254" cy="699943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66037" y="521867"/>
            <a:ext cx="9771615" cy="2013786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3780" b="1" i="0">
                <a:solidFill>
                  <a:srgbClr val="00A88E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43013" y="8068949"/>
            <a:ext cx="4098990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63EF4C96-E1DF-BE4D-8017-F1C029622898}" type="slidenum">
              <a:rPr lang="en-US" sz="1063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4384537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Laran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452" y="7802399"/>
            <a:ext cx="613254" cy="699943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66037" y="521867"/>
            <a:ext cx="9771615" cy="2013786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3780" b="1" i="0">
                <a:solidFill>
                  <a:schemeClr val="accent2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43013" y="8068949"/>
            <a:ext cx="4098990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63EF4C96-E1DF-BE4D-8017-F1C029622898}" type="slidenum">
              <a:rPr lang="en-US" sz="1063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42616026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452" y="7802399"/>
            <a:ext cx="613254" cy="699943"/>
          </a:xfrm>
          <a:prstGeom prst="rect">
            <a:avLst/>
          </a:prstGeom>
        </p:spPr>
      </p:pic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66037" y="521867"/>
            <a:ext cx="9771615" cy="2013786"/>
          </a:xfrm>
          <a:prstGeom prst="rect">
            <a:avLst/>
          </a:prstGeom>
        </p:spPr>
        <p:txBody>
          <a:bodyPr vert="horz" lIns="121899" tIns="60949" rIns="121899" bIns="60949"/>
          <a:lstStyle>
            <a:lvl1pPr marL="0" indent="0">
              <a:lnSpc>
                <a:spcPct val="120000"/>
              </a:lnSpc>
              <a:buNone/>
              <a:defRPr sz="3780" b="1" i="0">
                <a:solidFill>
                  <a:schemeClr val="accent3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/>
              <a:t>Título</a:t>
            </a:r>
            <a:br>
              <a:rPr lang="en-US" dirty="0"/>
            </a:br>
            <a:r>
              <a:rPr lang="en-US" dirty="0"/>
              <a:t>Verdana Bold 32pt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43013" y="8068949"/>
            <a:ext cx="4098990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63EF4C96-E1DF-BE4D-8017-F1C029622898}" type="slidenum">
              <a:rPr lang="en-US" sz="1063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30888606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ágina 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mbolo_co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452" y="7802399"/>
            <a:ext cx="613254" cy="69994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3013" y="8068949"/>
            <a:ext cx="4098990" cy="308991"/>
          </a:xfrm>
          <a:prstGeom prst="rect">
            <a:avLst/>
          </a:prstGeom>
          <a:noFill/>
        </p:spPr>
        <p:txBody>
          <a:bodyPr wrap="square" lIns="144015" tIns="72007" rIns="144015" bIns="72007" rtlCol="0">
            <a:spAutoFit/>
          </a:bodyPr>
          <a:lstStyle/>
          <a:p>
            <a:fld id="{63EF4C96-E1DF-BE4D-8017-F1C029622898}" type="slidenum">
              <a:rPr lang="en-US" sz="1063" b="1" smtClean="0">
                <a:solidFill>
                  <a:srgbClr val="000000"/>
                </a:solidFill>
                <a:latin typeface="Verdana"/>
                <a:cs typeface="Verdana"/>
              </a:rPr>
              <a:t>‹nº›</a:t>
            </a:fld>
            <a:r>
              <a:rPr lang="en-US" sz="1063" dirty="0">
                <a:solidFill>
                  <a:srgbClr val="000000"/>
                </a:solidFill>
                <a:latin typeface="Verdana"/>
                <a:cs typeface="Verdana"/>
              </a:rPr>
              <a:t> | FUNDAÇÃO RENOVA | </a:t>
            </a:r>
            <a:r>
              <a:rPr lang="en-US" sz="1063" b="1" i="0" dirty="0">
                <a:solidFill>
                  <a:srgbClr val="000000"/>
                </a:solidFill>
                <a:latin typeface="Verdana"/>
                <a:cs typeface="Verdana"/>
              </a:rPr>
              <a:t>fundacaorenova.org</a:t>
            </a:r>
          </a:p>
        </p:txBody>
      </p:sp>
    </p:spTree>
    <p:extLst>
      <p:ext uri="{BB962C8B-B14F-4D97-AF65-F5344CB8AC3E}">
        <p14:creationId xmlns:p14="http://schemas.microsoft.com/office/powerpoint/2010/main" val="3231481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2243636"/>
            <a:ext cx="12420184" cy="3743557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6022609"/>
            <a:ext cx="12420184" cy="1968648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69A5-D245-4644-B12B-702ED32BF188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98B-33F2-7449-9D16-62A061C3F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7044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2395710"/>
            <a:ext cx="6120091" cy="5710124"/>
          </a:xfrm>
        </p:spPr>
        <p:txBody>
          <a:bodyPr/>
          <a:lstStyle/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2395710"/>
            <a:ext cx="6120091" cy="5710124"/>
          </a:xfrm>
        </p:spPr>
        <p:txBody>
          <a:bodyPr/>
          <a:lstStyle/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69A5-D245-4644-B12B-702ED32BF188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98B-33F2-7449-9D16-62A061C3F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906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479143"/>
            <a:ext cx="12420184" cy="173949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2206137"/>
            <a:ext cx="6091965" cy="1081194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3287331"/>
            <a:ext cx="6091965" cy="4835169"/>
          </a:xfrm>
        </p:spPr>
        <p:txBody>
          <a:bodyPr/>
          <a:lstStyle/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2206137"/>
            <a:ext cx="6121966" cy="1081194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3287331"/>
            <a:ext cx="6121966" cy="4835169"/>
          </a:xfrm>
        </p:spPr>
        <p:txBody>
          <a:bodyPr/>
          <a:lstStyle/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69A5-D245-4644-B12B-702ED32BF188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98B-33F2-7449-9D16-62A061C3F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9131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69A5-D245-4644-B12B-702ED32BF188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98B-33F2-7449-9D16-62A061C3F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5058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69A5-D245-4644-B12B-702ED32BF188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98B-33F2-7449-9D16-62A061C3F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027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99969"/>
            <a:ext cx="4644443" cy="209989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1295767"/>
            <a:ext cx="7290108" cy="6395505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699862"/>
            <a:ext cx="4644443" cy="5001827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69A5-D245-4644-B12B-702ED32BF188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98B-33F2-7449-9D16-62A061C3F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1096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99969"/>
            <a:ext cx="4644443" cy="209989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1295767"/>
            <a:ext cx="7290108" cy="6395505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699862"/>
            <a:ext cx="4644443" cy="5001827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69A5-D245-4644-B12B-702ED32BF188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98B-33F2-7449-9D16-62A061C3F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3060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79143"/>
            <a:ext cx="12420184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395710"/>
            <a:ext cx="12420184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8341239"/>
            <a:ext cx="324004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169A5-D245-4644-B12B-702ED32BF188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8341239"/>
            <a:ext cx="4860072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8341239"/>
            <a:ext cx="324004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B598B-33F2-7449-9D16-62A061C3F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617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3" r:id="rId12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95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</p:sldLayoutIdLst>
  <p:txStyles>
    <p:titleStyle>
      <a:lvl1pPr algn="ctr" defTabSz="540136" rtl="0" eaLnBrk="1" latinLnBrk="0" hangingPunct="1">
        <a:spcBef>
          <a:spcPct val="0"/>
        </a:spcBef>
        <a:buNone/>
        <a:defRPr sz="51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5102" indent="-405102" algn="l" defTabSz="540136" rtl="0" eaLnBrk="1" latinLnBrk="0" hangingPunct="1">
        <a:spcBef>
          <a:spcPct val="20000"/>
        </a:spcBef>
        <a:buFont typeface="Arial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1pPr>
      <a:lvl2pPr marL="877721" indent="-337585" algn="l" defTabSz="540136" rtl="0" eaLnBrk="1" latinLnBrk="0" hangingPunct="1">
        <a:spcBef>
          <a:spcPct val="20000"/>
        </a:spcBef>
        <a:buFont typeface="Arial"/>
        <a:buChar char="–"/>
        <a:defRPr sz="3308" kern="1200">
          <a:solidFill>
            <a:schemeClr val="tx1"/>
          </a:solidFill>
          <a:latin typeface="+mn-lt"/>
          <a:ea typeface="+mn-ea"/>
          <a:cs typeface="+mn-cs"/>
        </a:defRPr>
      </a:lvl2pPr>
      <a:lvl3pPr marL="1350340" indent="-270068" algn="l" defTabSz="540136" rtl="0" eaLnBrk="1" latinLnBrk="0" hangingPunct="1">
        <a:spcBef>
          <a:spcPct val="20000"/>
        </a:spcBef>
        <a:buFont typeface="Arial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1890476" indent="-270068" algn="l" defTabSz="540136" rtl="0" eaLnBrk="1" latinLnBrk="0" hangingPunct="1">
        <a:spcBef>
          <a:spcPct val="20000"/>
        </a:spcBef>
        <a:buFont typeface="Arial"/>
        <a:buChar char="–"/>
        <a:defRPr sz="2363" kern="1200">
          <a:solidFill>
            <a:schemeClr val="tx1"/>
          </a:solidFill>
          <a:latin typeface="+mn-lt"/>
          <a:ea typeface="+mn-ea"/>
          <a:cs typeface="+mn-cs"/>
        </a:defRPr>
      </a:lvl4pPr>
      <a:lvl5pPr marL="2430612" indent="-270068" algn="l" defTabSz="540136" rtl="0" eaLnBrk="1" latinLnBrk="0" hangingPunct="1">
        <a:spcBef>
          <a:spcPct val="20000"/>
        </a:spcBef>
        <a:buFont typeface="Arial"/>
        <a:buChar char="»"/>
        <a:defRPr sz="2363" kern="1200">
          <a:solidFill>
            <a:schemeClr val="tx1"/>
          </a:solidFill>
          <a:latin typeface="+mn-lt"/>
          <a:ea typeface="+mn-ea"/>
          <a:cs typeface="+mn-cs"/>
        </a:defRPr>
      </a:lvl5pPr>
      <a:lvl6pPr marL="2970748" indent="-270068" algn="l" defTabSz="540136" rtl="0" eaLnBrk="1" latinLnBrk="0" hangingPunct="1">
        <a:spcBef>
          <a:spcPct val="20000"/>
        </a:spcBef>
        <a:buFont typeface="Arial"/>
        <a:buChar char="•"/>
        <a:defRPr sz="2363" kern="1200">
          <a:solidFill>
            <a:schemeClr val="tx1"/>
          </a:solidFill>
          <a:latin typeface="+mn-lt"/>
          <a:ea typeface="+mn-ea"/>
          <a:cs typeface="+mn-cs"/>
        </a:defRPr>
      </a:lvl6pPr>
      <a:lvl7pPr marL="3510885" indent="-270068" algn="l" defTabSz="540136" rtl="0" eaLnBrk="1" latinLnBrk="0" hangingPunct="1">
        <a:spcBef>
          <a:spcPct val="20000"/>
        </a:spcBef>
        <a:buFont typeface="Arial"/>
        <a:buChar char="•"/>
        <a:defRPr sz="2363" kern="1200">
          <a:solidFill>
            <a:schemeClr val="tx1"/>
          </a:solidFill>
          <a:latin typeface="+mn-lt"/>
          <a:ea typeface="+mn-ea"/>
          <a:cs typeface="+mn-cs"/>
        </a:defRPr>
      </a:lvl7pPr>
      <a:lvl8pPr marL="4051021" indent="-270068" algn="l" defTabSz="540136" rtl="0" eaLnBrk="1" latinLnBrk="0" hangingPunct="1">
        <a:spcBef>
          <a:spcPct val="20000"/>
        </a:spcBef>
        <a:buFont typeface="Arial"/>
        <a:buChar char="•"/>
        <a:defRPr sz="2363" kern="1200">
          <a:solidFill>
            <a:schemeClr val="tx1"/>
          </a:solidFill>
          <a:latin typeface="+mn-lt"/>
          <a:ea typeface="+mn-ea"/>
          <a:cs typeface="+mn-cs"/>
        </a:defRPr>
      </a:lvl8pPr>
      <a:lvl9pPr marL="4591157" indent="-270068" algn="l" defTabSz="540136" rtl="0" eaLnBrk="1" latinLnBrk="0" hangingPunct="1">
        <a:spcBef>
          <a:spcPct val="20000"/>
        </a:spcBef>
        <a:buFont typeface="Arial"/>
        <a:buChar char="•"/>
        <a:defRPr sz="23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136" rtl="0" eaLnBrk="1" latinLnBrk="0" hangingPunct="1">
        <a:defRPr sz="2127" kern="1200">
          <a:solidFill>
            <a:schemeClr val="tx1"/>
          </a:solidFill>
          <a:latin typeface="+mn-lt"/>
          <a:ea typeface="+mn-ea"/>
          <a:cs typeface="+mn-cs"/>
        </a:defRPr>
      </a:lvl1pPr>
      <a:lvl2pPr marL="540136" algn="l" defTabSz="540136" rtl="0" eaLnBrk="1" latinLnBrk="0" hangingPunct="1">
        <a:defRPr sz="2127" kern="1200">
          <a:solidFill>
            <a:schemeClr val="tx1"/>
          </a:solidFill>
          <a:latin typeface="+mn-lt"/>
          <a:ea typeface="+mn-ea"/>
          <a:cs typeface="+mn-cs"/>
        </a:defRPr>
      </a:lvl2pPr>
      <a:lvl3pPr marL="1080272" algn="l" defTabSz="540136" rtl="0" eaLnBrk="1" latinLnBrk="0" hangingPunct="1">
        <a:defRPr sz="2127" kern="1200">
          <a:solidFill>
            <a:schemeClr val="tx1"/>
          </a:solidFill>
          <a:latin typeface="+mn-lt"/>
          <a:ea typeface="+mn-ea"/>
          <a:cs typeface="+mn-cs"/>
        </a:defRPr>
      </a:lvl3pPr>
      <a:lvl4pPr marL="1620408" algn="l" defTabSz="540136" rtl="0" eaLnBrk="1" latinLnBrk="0" hangingPunct="1">
        <a:defRPr sz="2127" kern="1200">
          <a:solidFill>
            <a:schemeClr val="tx1"/>
          </a:solidFill>
          <a:latin typeface="+mn-lt"/>
          <a:ea typeface="+mn-ea"/>
          <a:cs typeface="+mn-cs"/>
        </a:defRPr>
      </a:lvl4pPr>
      <a:lvl5pPr marL="2160544" algn="l" defTabSz="540136" rtl="0" eaLnBrk="1" latinLnBrk="0" hangingPunct="1">
        <a:defRPr sz="2127" kern="1200">
          <a:solidFill>
            <a:schemeClr val="tx1"/>
          </a:solidFill>
          <a:latin typeface="+mn-lt"/>
          <a:ea typeface="+mn-ea"/>
          <a:cs typeface="+mn-cs"/>
        </a:defRPr>
      </a:lvl5pPr>
      <a:lvl6pPr marL="2700680" algn="l" defTabSz="540136" rtl="0" eaLnBrk="1" latinLnBrk="0" hangingPunct="1">
        <a:defRPr sz="2127" kern="1200">
          <a:solidFill>
            <a:schemeClr val="tx1"/>
          </a:solidFill>
          <a:latin typeface="+mn-lt"/>
          <a:ea typeface="+mn-ea"/>
          <a:cs typeface="+mn-cs"/>
        </a:defRPr>
      </a:lvl6pPr>
      <a:lvl7pPr marL="3240816" algn="l" defTabSz="540136" rtl="0" eaLnBrk="1" latinLnBrk="0" hangingPunct="1">
        <a:defRPr sz="2127" kern="1200">
          <a:solidFill>
            <a:schemeClr val="tx1"/>
          </a:solidFill>
          <a:latin typeface="+mn-lt"/>
          <a:ea typeface="+mn-ea"/>
          <a:cs typeface="+mn-cs"/>
        </a:defRPr>
      </a:lvl7pPr>
      <a:lvl8pPr marL="3780953" algn="l" defTabSz="540136" rtl="0" eaLnBrk="1" latinLnBrk="0" hangingPunct="1">
        <a:defRPr sz="2127" kern="1200">
          <a:solidFill>
            <a:schemeClr val="tx1"/>
          </a:solidFill>
          <a:latin typeface="+mn-lt"/>
          <a:ea typeface="+mn-ea"/>
          <a:cs typeface="+mn-cs"/>
        </a:defRPr>
      </a:lvl8pPr>
      <a:lvl9pPr marL="4321089" algn="l" defTabSz="540136" rtl="0" eaLnBrk="1" latinLnBrk="0" hangingPunct="1">
        <a:defRPr sz="21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Fundacao_Renova_Marca_RGB_1.png">
            <a:extLst>
              <a:ext uri="{FF2B5EF4-FFF2-40B4-BE49-F238E27FC236}">
                <a16:creationId xmlns:a16="http://schemas.microsoft.com/office/drawing/2014/main" id="{8B156B38-D421-F34B-9BBE-E82D45C600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999" y="3055778"/>
            <a:ext cx="7058060" cy="2114964"/>
          </a:xfrm>
          <a:prstGeom prst="rect">
            <a:avLst/>
          </a:prstGeom>
        </p:spPr>
      </p:pic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4A4D302-5F4B-3948-9016-F34B479731EA}"/>
              </a:ext>
            </a:extLst>
          </p:cNvPr>
          <p:cNvSpPr txBox="1">
            <a:spLocks/>
          </p:cNvSpPr>
          <p:nvPr/>
        </p:nvSpPr>
        <p:spPr>
          <a:xfrm>
            <a:off x="6056753" y="6699508"/>
            <a:ext cx="4672383" cy="376767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defPPr>
              <a:defRPr lang="en-US"/>
            </a:defPPr>
            <a:lvl1pPr marL="0" marR="0" indent="0" algn="l" defTabSz="6094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300" b="1" i="0" kern="1200" baseline="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97B0C13E-48BB-493A-B1BC-43EBD0EEA00D}"/>
              </a:ext>
            </a:extLst>
          </p:cNvPr>
          <p:cNvSpPr txBox="1"/>
          <p:nvPr/>
        </p:nvSpPr>
        <p:spPr>
          <a:xfrm>
            <a:off x="176163" y="5697098"/>
            <a:ext cx="14224050" cy="476054"/>
          </a:xfrm>
          <a:prstGeom prst="rect">
            <a:avLst/>
          </a:prstGeom>
        </p:spPr>
        <p:txBody>
          <a:bodyPr vert="horz" wrap="square" lIns="0" tIns="14250" rIns="0" bIns="0" rtlCol="0">
            <a:spAutoFit/>
          </a:bodyPr>
          <a:lstStyle/>
          <a:p>
            <a:pPr marL="15000" algn="ctr">
              <a:spcBef>
                <a:spcPts val="112"/>
              </a:spcBef>
            </a:pPr>
            <a:r>
              <a:rPr lang="pt-BR" sz="3000" b="1" spc="-18" dirty="0">
                <a:latin typeface="Verdana"/>
                <a:cs typeface="Verdana"/>
              </a:rPr>
              <a:t>INVESTIGAÇÃO DE INCIDENTE - ANÁLISE DE FALHA</a:t>
            </a:r>
            <a:endParaRPr sz="3000" b="1" dirty="0">
              <a:latin typeface="Verdana"/>
              <a:cs typeface="Verdana"/>
            </a:endParaRP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25234660-E068-4C6E-8CAF-CD05DD4A01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78789"/>
              </p:ext>
            </p:extLst>
          </p:nvPr>
        </p:nvGraphicFramePr>
        <p:xfrm>
          <a:off x="109274" y="295917"/>
          <a:ext cx="4445141" cy="1849408"/>
        </p:xfrm>
        <a:graphic>
          <a:graphicData uri="http://schemas.openxmlformats.org/drawingml/2006/table">
            <a:tbl>
              <a:tblPr firstRow="1" firstCol="1" bandRow="1"/>
              <a:tblGrid>
                <a:gridCol w="2162447">
                  <a:extLst>
                    <a:ext uri="{9D8B030D-6E8A-4147-A177-3AD203B41FA5}">
                      <a16:colId xmlns:a16="http://schemas.microsoft.com/office/drawing/2014/main" val="1143061638"/>
                    </a:ext>
                  </a:extLst>
                </a:gridCol>
                <a:gridCol w="2282694">
                  <a:extLst>
                    <a:ext uri="{9D8B030D-6E8A-4147-A177-3AD203B41FA5}">
                      <a16:colId xmlns:a16="http://schemas.microsoft.com/office/drawing/2014/main" val="2165384998"/>
                    </a:ext>
                  </a:extLst>
                </a:gridCol>
              </a:tblGrid>
              <a:tr h="231176"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Código:</a:t>
                      </a:r>
                      <a:endParaRPr lang="pt-B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FM-SES-062</a:t>
                      </a:r>
                      <a:endParaRPr lang="pt-B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505533"/>
                  </a:ext>
                </a:extLst>
              </a:tr>
              <a:tr h="231176"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Nº da revisão:</a:t>
                      </a:r>
                      <a:endParaRPr lang="pt-B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00</a:t>
                      </a:r>
                      <a:endParaRPr lang="pt-B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376883"/>
                  </a:ext>
                </a:extLst>
              </a:tr>
              <a:tr h="231176"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Elaborador:</a:t>
                      </a:r>
                      <a:endParaRPr lang="pt-B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Daniela Cristina de Castro</a:t>
                      </a:r>
                      <a:endParaRPr lang="pt-B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8500278"/>
                  </a:ext>
                </a:extLst>
              </a:tr>
              <a:tr h="231176"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Aprovador:</a:t>
                      </a:r>
                      <a:endParaRPr lang="pt-B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Rubens Bechara Junior</a:t>
                      </a:r>
                      <a:endParaRPr lang="pt-B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5267023"/>
                  </a:ext>
                </a:extLst>
              </a:tr>
              <a:tr h="231176"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Data da aprovação:</a:t>
                      </a:r>
                      <a:endParaRPr lang="pt-B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1079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  <a:defRPr/>
                      </a:pPr>
                      <a:r>
                        <a:rPr lang="pt-BR" sz="10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07/10/2020</a:t>
                      </a:r>
                      <a:endParaRPr lang="pt-B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5632412"/>
                  </a:ext>
                </a:extLst>
              </a:tr>
              <a:tr h="231176"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Periodicidade da revisão:</a:t>
                      </a:r>
                      <a:endParaRPr lang="pt-B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Anual</a:t>
                      </a:r>
                      <a:endParaRPr lang="pt-B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3109593"/>
                  </a:ext>
                </a:extLst>
              </a:tr>
              <a:tr h="231176"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Abrangência:</a:t>
                      </a:r>
                      <a:endParaRPr lang="pt-B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Corporativa</a:t>
                      </a:r>
                      <a:endParaRPr lang="pt-B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166889"/>
                  </a:ext>
                </a:extLst>
              </a:tr>
              <a:tr h="231176"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  Classificação:</a:t>
                      </a:r>
                      <a:endParaRPr lang="pt-B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539999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079998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619997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159996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699995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239994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779992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319991" algn="l" defTabSz="1079998" rtl="0" eaLnBrk="1" latinLnBrk="0" hangingPunct="1">
                        <a:defRPr sz="2126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10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Público</a:t>
                      </a:r>
                      <a:endParaRPr lang="pt-B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4253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111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75B0837-E871-40F9-B895-FDDD8E8DA8E0}"/>
              </a:ext>
            </a:extLst>
          </p:cNvPr>
          <p:cNvSpPr/>
          <p:nvPr/>
        </p:nvSpPr>
        <p:spPr>
          <a:xfrm>
            <a:off x="0" y="0"/>
            <a:ext cx="14400213" cy="86164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B1C47CA-88CB-4601-9B07-6850E6359A12}"/>
              </a:ext>
            </a:extLst>
          </p:cNvPr>
          <p:cNvSpPr txBox="1"/>
          <p:nvPr/>
        </p:nvSpPr>
        <p:spPr>
          <a:xfrm>
            <a:off x="263768" y="153824"/>
            <a:ext cx="57853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ANÁLISE DE FALHA</a:t>
            </a:r>
          </a:p>
        </p:txBody>
      </p:sp>
      <p:graphicFrame>
        <p:nvGraphicFramePr>
          <p:cNvPr id="6" name="Tabela 6">
            <a:extLst>
              <a:ext uri="{FF2B5EF4-FFF2-40B4-BE49-F238E27FC236}">
                <a16:creationId xmlns:a16="http://schemas.microsoft.com/office/drawing/2014/main" id="{DC71068E-EBFC-41C4-B6A5-B356A0000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050669"/>
              </p:ext>
            </p:extLst>
          </p:nvPr>
        </p:nvGraphicFramePr>
        <p:xfrm>
          <a:off x="218279" y="1091670"/>
          <a:ext cx="13963654" cy="6756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9400">
                  <a:extLst>
                    <a:ext uri="{9D8B030D-6E8A-4147-A177-3AD203B41FA5}">
                      <a16:colId xmlns:a16="http://schemas.microsoft.com/office/drawing/2014/main" val="3528312055"/>
                    </a:ext>
                  </a:extLst>
                </a:gridCol>
                <a:gridCol w="2154595">
                  <a:extLst>
                    <a:ext uri="{9D8B030D-6E8A-4147-A177-3AD203B41FA5}">
                      <a16:colId xmlns:a16="http://schemas.microsoft.com/office/drawing/2014/main" val="1220575936"/>
                    </a:ext>
                  </a:extLst>
                </a:gridCol>
                <a:gridCol w="1722855">
                  <a:extLst>
                    <a:ext uri="{9D8B030D-6E8A-4147-A177-3AD203B41FA5}">
                      <a16:colId xmlns:a16="http://schemas.microsoft.com/office/drawing/2014/main" val="1658355609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3615753410"/>
                    </a:ext>
                  </a:extLst>
                </a:gridCol>
                <a:gridCol w="4533904">
                  <a:extLst>
                    <a:ext uri="{9D8B030D-6E8A-4147-A177-3AD203B41FA5}">
                      <a16:colId xmlns:a16="http://schemas.microsoft.com/office/drawing/2014/main" val="1262782888"/>
                    </a:ext>
                  </a:extLst>
                </a:gridCol>
              </a:tblGrid>
              <a:tr h="647700">
                <a:tc gridSpan="5"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Informações Gerais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3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41113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Data da ocorrência: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pt-BR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Horário: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Local: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37617"/>
                  </a:ext>
                </a:extLst>
              </a:tr>
              <a:tr h="720000">
                <a:tc gridSpan="2">
                  <a:txBody>
                    <a:bodyPr/>
                    <a:lstStyle/>
                    <a:p>
                      <a:r>
                        <a:rPr lang="pt-BR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Data da Investigação (início):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t-BR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Data de Investigação (final):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681887"/>
                  </a:ext>
                </a:extLst>
              </a:tr>
              <a:tr h="720000">
                <a:tc gridSpan="2">
                  <a:txBody>
                    <a:bodyPr/>
                    <a:lstStyle/>
                    <a:p>
                      <a:r>
                        <a:rPr lang="pt-BR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Classificação da Ocorrência: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0" lang="pt-B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Potencial de Gravidade:</a:t>
                      </a:r>
                      <a:endParaRPr lang="pt-BR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54013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6386166"/>
                  </a:ext>
                </a:extLst>
              </a:tr>
              <a:tr h="720000">
                <a:tc gridSpan="2">
                  <a:txBody>
                    <a:bodyPr/>
                    <a:lstStyle/>
                    <a:p>
                      <a:r>
                        <a:rPr lang="pt-BR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Gerência: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54013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Programa: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049164"/>
                  </a:ext>
                </a:extLst>
              </a:tr>
              <a:tr h="3229230">
                <a:tc gridSpan="3">
                  <a:txBody>
                    <a:bodyPr/>
                    <a:lstStyle/>
                    <a:p>
                      <a:r>
                        <a:rPr lang="pt-BR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Descrição:</a:t>
                      </a:r>
                    </a:p>
                  </a:txBody>
                  <a:tcPr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r>
                        <a:rPr lang="pt-BR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Registro Fotográfico:</a:t>
                      </a:r>
                    </a:p>
                  </a:txBody>
                  <a:tcPr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 sz="20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317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7560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75B0837-E871-40F9-B895-FDDD8E8DA8E0}"/>
              </a:ext>
            </a:extLst>
          </p:cNvPr>
          <p:cNvSpPr/>
          <p:nvPr/>
        </p:nvSpPr>
        <p:spPr>
          <a:xfrm>
            <a:off x="0" y="0"/>
            <a:ext cx="14400213" cy="86164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B1C47CA-88CB-4601-9B07-6850E6359A12}"/>
              </a:ext>
            </a:extLst>
          </p:cNvPr>
          <p:cNvSpPr txBox="1"/>
          <p:nvPr/>
        </p:nvSpPr>
        <p:spPr>
          <a:xfrm>
            <a:off x="263768" y="153824"/>
            <a:ext cx="13737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ANÁLISE DE FALHA - BRAINSTORMING</a:t>
            </a:r>
          </a:p>
          <a:p>
            <a:r>
              <a:rPr lang="pt-BR" sz="3000" b="1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</a:p>
        </p:txBody>
      </p:sp>
      <p:graphicFrame>
        <p:nvGraphicFramePr>
          <p:cNvPr id="3" name="Tabela 4">
            <a:extLst>
              <a:ext uri="{FF2B5EF4-FFF2-40B4-BE49-F238E27FC236}">
                <a16:creationId xmlns:a16="http://schemas.microsoft.com/office/drawing/2014/main" id="{AE9A567D-098E-4500-908E-CE035C2ACA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022011"/>
              </p:ext>
            </p:extLst>
          </p:nvPr>
        </p:nvGraphicFramePr>
        <p:xfrm>
          <a:off x="263768" y="1015470"/>
          <a:ext cx="13737980" cy="64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8982">
                  <a:extLst>
                    <a:ext uri="{9D8B030D-6E8A-4147-A177-3AD203B41FA5}">
                      <a16:colId xmlns:a16="http://schemas.microsoft.com/office/drawing/2014/main" val="453589848"/>
                    </a:ext>
                  </a:extLst>
                </a:gridCol>
                <a:gridCol w="3428998">
                  <a:extLst>
                    <a:ext uri="{9D8B030D-6E8A-4147-A177-3AD203B41FA5}">
                      <a16:colId xmlns:a16="http://schemas.microsoft.com/office/drawing/2014/main" val="4058687774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pt-BR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Causa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Probabilidade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68107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67659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59066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50369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14128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12556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833289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684373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141327"/>
                  </a:ext>
                </a:extLst>
              </a:tr>
            </a:tbl>
          </a:graphicData>
        </a:graphic>
      </p:graphicFrame>
      <p:graphicFrame>
        <p:nvGraphicFramePr>
          <p:cNvPr id="7" name="Tabela 7">
            <a:extLst>
              <a:ext uri="{FF2B5EF4-FFF2-40B4-BE49-F238E27FC236}">
                <a16:creationId xmlns:a16="http://schemas.microsoft.com/office/drawing/2014/main" id="{4E9DE4C3-FAC1-4CE6-8566-117F760A28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206724"/>
              </p:ext>
            </p:extLst>
          </p:nvPr>
        </p:nvGraphicFramePr>
        <p:xfrm>
          <a:off x="6514173" y="7649294"/>
          <a:ext cx="6705865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327">
                  <a:extLst>
                    <a:ext uri="{9D8B030D-6E8A-4147-A177-3AD203B41FA5}">
                      <a16:colId xmlns:a16="http://schemas.microsoft.com/office/drawing/2014/main" val="758216874"/>
                    </a:ext>
                  </a:extLst>
                </a:gridCol>
                <a:gridCol w="1958190">
                  <a:extLst>
                    <a:ext uri="{9D8B030D-6E8A-4147-A177-3AD203B41FA5}">
                      <a16:colId xmlns:a16="http://schemas.microsoft.com/office/drawing/2014/main" val="3596298641"/>
                    </a:ext>
                  </a:extLst>
                </a:gridCol>
                <a:gridCol w="441448">
                  <a:extLst>
                    <a:ext uri="{9D8B030D-6E8A-4147-A177-3AD203B41FA5}">
                      <a16:colId xmlns:a16="http://schemas.microsoft.com/office/drawing/2014/main" val="2529350208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704638350"/>
                    </a:ext>
                  </a:extLst>
                </a:gridCol>
                <a:gridCol w="419762">
                  <a:extLst>
                    <a:ext uri="{9D8B030D-6E8A-4147-A177-3AD203B41FA5}">
                      <a16:colId xmlns:a16="http://schemas.microsoft.com/office/drawing/2014/main" val="1620566085"/>
                    </a:ext>
                  </a:extLst>
                </a:gridCol>
                <a:gridCol w="2056738">
                  <a:extLst>
                    <a:ext uri="{9D8B030D-6E8A-4147-A177-3AD203B41FA5}">
                      <a16:colId xmlns:a16="http://schemas.microsoft.com/office/drawing/2014/main" val="249590732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pt-BR" sz="3200" dirty="0">
                          <a:solidFill>
                            <a:srgbClr val="00B050"/>
                          </a:solidFill>
                          <a:latin typeface="Wingdings" panose="05000000000000000000" pitchFamily="2" charset="2"/>
                        </a:rPr>
                        <a:t>l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Pouco Provável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4013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l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Provável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4013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l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Muito Provável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651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0273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75B0837-E871-40F9-B895-FDDD8E8DA8E0}"/>
              </a:ext>
            </a:extLst>
          </p:cNvPr>
          <p:cNvSpPr/>
          <p:nvPr/>
        </p:nvSpPr>
        <p:spPr>
          <a:xfrm>
            <a:off x="0" y="0"/>
            <a:ext cx="14400213" cy="86164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B1C47CA-88CB-4601-9B07-6850E6359A12}"/>
              </a:ext>
            </a:extLst>
          </p:cNvPr>
          <p:cNvSpPr txBox="1"/>
          <p:nvPr/>
        </p:nvSpPr>
        <p:spPr>
          <a:xfrm>
            <a:off x="263768" y="153824"/>
            <a:ext cx="120234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ANÁLISE DE FALHA – ÁRVORE DE CAUSA E EFEITO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79E18111-972F-4375-8E9A-863692F26F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6750668"/>
              </p:ext>
            </p:extLst>
          </p:nvPr>
        </p:nvGraphicFramePr>
        <p:xfrm>
          <a:off x="389731" y="1284992"/>
          <a:ext cx="13620749" cy="6400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8601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75B0837-E871-40F9-B895-FDDD8E8DA8E0}"/>
              </a:ext>
            </a:extLst>
          </p:cNvPr>
          <p:cNvSpPr/>
          <p:nvPr/>
        </p:nvSpPr>
        <p:spPr>
          <a:xfrm>
            <a:off x="0" y="0"/>
            <a:ext cx="14400213" cy="86164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B1C47CA-88CB-4601-9B07-6850E6359A12}"/>
              </a:ext>
            </a:extLst>
          </p:cNvPr>
          <p:cNvSpPr txBox="1"/>
          <p:nvPr/>
        </p:nvSpPr>
        <p:spPr>
          <a:xfrm>
            <a:off x="263768" y="153824"/>
            <a:ext cx="13737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ANÁLISE DE FALHA – PLANO DE AÇÃO</a:t>
            </a:r>
          </a:p>
          <a:p>
            <a:r>
              <a:rPr lang="pt-BR" sz="3000" b="1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</a:p>
        </p:txBody>
      </p:sp>
      <p:graphicFrame>
        <p:nvGraphicFramePr>
          <p:cNvPr id="3" name="Tabela 4">
            <a:extLst>
              <a:ext uri="{FF2B5EF4-FFF2-40B4-BE49-F238E27FC236}">
                <a16:creationId xmlns:a16="http://schemas.microsoft.com/office/drawing/2014/main" id="{AE9A567D-098E-4500-908E-CE035C2ACA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635186"/>
              </p:ext>
            </p:extLst>
          </p:nvPr>
        </p:nvGraphicFramePr>
        <p:xfrm>
          <a:off x="263768" y="1015470"/>
          <a:ext cx="13737980" cy="64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5632">
                  <a:extLst>
                    <a:ext uri="{9D8B030D-6E8A-4147-A177-3AD203B41FA5}">
                      <a16:colId xmlns:a16="http://schemas.microsoft.com/office/drawing/2014/main" val="453589848"/>
                    </a:ext>
                  </a:extLst>
                </a:gridCol>
                <a:gridCol w="2609850">
                  <a:extLst>
                    <a:ext uri="{9D8B030D-6E8A-4147-A177-3AD203B41FA5}">
                      <a16:colId xmlns:a16="http://schemas.microsoft.com/office/drawing/2014/main" val="136905278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4058687774"/>
                    </a:ext>
                  </a:extLst>
                </a:gridCol>
                <a:gridCol w="2019298">
                  <a:extLst>
                    <a:ext uri="{9D8B030D-6E8A-4147-A177-3AD203B41FA5}">
                      <a16:colId xmlns:a16="http://schemas.microsoft.com/office/drawing/2014/main" val="1147531048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Ação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Prazo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Responsável (nome e empresa)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Status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68107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67659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59066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50369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14128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12556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833289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684373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t-BR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8.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141327"/>
                  </a:ext>
                </a:extLst>
              </a:tr>
            </a:tbl>
          </a:graphicData>
        </a:graphic>
      </p:graphicFrame>
      <p:graphicFrame>
        <p:nvGraphicFramePr>
          <p:cNvPr id="7" name="Tabela 7">
            <a:extLst>
              <a:ext uri="{FF2B5EF4-FFF2-40B4-BE49-F238E27FC236}">
                <a16:creationId xmlns:a16="http://schemas.microsoft.com/office/drawing/2014/main" id="{4E9DE4C3-FAC1-4CE6-8566-117F760A28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096663"/>
              </p:ext>
            </p:extLst>
          </p:nvPr>
        </p:nvGraphicFramePr>
        <p:xfrm>
          <a:off x="6095073" y="7694508"/>
          <a:ext cx="6705865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327">
                  <a:extLst>
                    <a:ext uri="{9D8B030D-6E8A-4147-A177-3AD203B41FA5}">
                      <a16:colId xmlns:a16="http://schemas.microsoft.com/office/drawing/2014/main" val="758216874"/>
                    </a:ext>
                  </a:extLst>
                </a:gridCol>
                <a:gridCol w="1958190">
                  <a:extLst>
                    <a:ext uri="{9D8B030D-6E8A-4147-A177-3AD203B41FA5}">
                      <a16:colId xmlns:a16="http://schemas.microsoft.com/office/drawing/2014/main" val="3596298641"/>
                    </a:ext>
                  </a:extLst>
                </a:gridCol>
                <a:gridCol w="441448">
                  <a:extLst>
                    <a:ext uri="{9D8B030D-6E8A-4147-A177-3AD203B41FA5}">
                      <a16:colId xmlns:a16="http://schemas.microsoft.com/office/drawing/2014/main" val="2529350208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704638350"/>
                    </a:ext>
                  </a:extLst>
                </a:gridCol>
                <a:gridCol w="419762">
                  <a:extLst>
                    <a:ext uri="{9D8B030D-6E8A-4147-A177-3AD203B41FA5}">
                      <a16:colId xmlns:a16="http://schemas.microsoft.com/office/drawing/2014/main" val="1620566085"/>
                    </a:ext>
                  </a:extLst>
                </a:gridCol>
                <a:gridCol w="2056738">
                  <a:extLst>
                    <a:ext uri="{9D8B030D-6E8A-4147-A177-3AD203B41FA5}">
                      <a16:colId xmlns:a16="http://schemas.microsoft.com/office/drawing/2014/main" val="249590732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pt-BR" sz="3200" dirty="0">
                          <a:solidFill>
                            <a:srgbClr val="00B050"/>
                          </a:solidFill>
                          <a:latin typeface="Wingdings" panose="05000000000000000000" pitchFamily="2" charset="2"/>
                        </a:rPr>
                        <a:t>l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Resolvida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4013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3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l</a:t>
                      </a:r>
                      <a:endParaRPr kumimoji="0" lang="pt-BR" sz="3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Wingdings" panose="05000000000000000000" pitchFamily="2" charset="2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No Prazo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4013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l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Atrasada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651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1185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50865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titucional">
  <a:themeElements>
    <a:clrScheme name="RENOVA 2">
      <a:dk1>
        <a:srgbClr val="000000"/>
      </a:dk1>
      <a:lt1>
        <a:srgbClr val="FBFCFF"/>
      </a:lt1>
      <a:dk2>
        <a:srgbClr val="000000"/>
      </a:dk2>
      <a:lt2>
        <a:srgbClr val="FFFFFF"/>
      </a:lt2>
      <a:accent1>
        <a:srgbClr val="00A88E"/>
      </a:accent1>
      <a:accent2>
        <a:srgbClr val="F26622"/>
      </a:accent2>
      <a:accent3>
        <a:srgbClr val="2F3192"/>
      </a:accent3>
      <a:accent4>
        <a:srgbClr val="7FD3C6"/>
      </a:accent4>
      <a:accent5>
        <a:srgbClr val="F8B290"/>
      </a:accent5>
      <a:accent6>
        <a:srgbClr val="9798C8"/>
      </a:accent6>
      <a:hlink>
        <a:srgbClr val="2F3192"/>
      </a:hlink>
      <a:folHlink>
        <a:srgbClr val="F2662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institucional_template" id="{436254B1-E394-6448-B969-869AF79CC431}" vid="{98778674-4076-454B-892B-C319C8526075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9E9F1E8A968DE49A1233F21D45869E4" ma:contentTypeVersion="2" ma:contentTypeDescription="Crie um novo documento." ma:contentTypeScope="" ma:versionID="44c531e0ecf6ceed728a2151dcf907a2">
  <xsd:schema xmlns:xsd="http://www.w3.org/2001/XMLSchema" xmlns:xs="http://www.w3.org/2001/XMLSchema" xmlns:p="http://schemas.microsoft.com/office/2006/metadata/properties" xmlns:ns2="483d6c7b-7154-4b25-a4c3-139479ddd2fb" targetNamespace="http://schemas.microsoft.com/office/2006/metadata/properties" ma:root="true" ma:fieldsID="5fafb36e157825b1f6694f294c16a2e2" ns2:_="">
    <xsd:import namespace="483d6c7b-7154-4b25-a4c3-139479ddd2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3d6c7b-7154-4b25-a4c3-139479ddd2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91C5E8-E5E3-47B8-98B2-107BAF898A8C}"/>
</file>

<file path=customXml/itemProps2.xml><?xml version="1.0" encoding="utf-8"?>
<ds:datastoreItem xmlns:ds="http://schemas.openxmlformats.org/officeDocument/2006/customXml" ds:itemID="{AD0780FC-CD1A-46B7-951A-9450D4BF31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3D188C-CC22-450A-8C2A-AFFEC7404B8E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0b0b8d5d-d555-4f94-af3c-b483f6d8b5a8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6d95294f-15f0-4817-bada-261f3d7347e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40135</TotalTime>
  <Words>211</Words>
  <Application>Microsoft Office PowerPoint</Application>
  <PresentationFormat>Personalizar</PresentationFormat>
  <Paragraphs>100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Verdana</vt:lpstr>
      <vt:lpstr>Wingdings</vt:lpstr>
      <vt:lpstr>Tema do Office</vt:lpstr>
      <vt:lpstr>Institucional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20104</dc:creator>
  <cp:lastModifiedBy>Wellington Jose Carvalho Da Conceicao</cp:lastModifiedBy>
  <cp:revision>515</cp:revision>
  <cp:lastPrinted>2019-11-04T19:13:17Z</cp:lastPrinted>
  <dcterms:created xsi:type="dcterms:W3CDTF">2018-10-18T18:50:48Z</dcterms:created>
  <dcterms:modified xsi:type="dcterms:W3CDTF">2020-10-13T16:35:46Z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0x01010049E9F1E8A968DE49A1233F21D45869E4</vt:lpwstr>
  </property>
</Properties>
</file>