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pt-BR"/>
    </a:defPPr>
    <a:lvl1pPr marL="0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29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45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59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73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88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04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18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FF9933"/>
    <a:srgbClr val="9AECFC"/>
    <a:srgbClr val="FF66CC"/>
    <a:srgbClr val="EEFC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69E3AF-CD8E-40CF-9365-F39E334C3F2B}" v="51" dt="2020-10-16T11:57:09.4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566" y="6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llington Jose Carvalho Da Conceicao" userId="a14e799b-6769-4b8d-af29-62b24ab181fc" providerId="ADAL" clId="{0A69E3AF-CD8E-40CF-9365-F39E334C3F2B}"/>
    <pc:docChg chg="modSld">
      <pc:chgData name="Wellington Jose Carvalho Da Conceicao" userId="a14e799b-6769-4b8d-af29-62b24ab181fc" providerId="ADAL" clId="{0A69E3AF-CD8E-40CF-9365-F39E334C3F2B}" dt="2020-10-16T11:57:09.479" v="55" actId="732"/>
      <pc:docMkLst>
        <pc:docMk/>
      </pc:docMkLst>
      <pc:sldChg chg="modSp mod">
        <pc:chgData name="Wellington Jose Carvalho Da Conceicao" userId="a14e799b-6769-4b8d-af29-62b24ab181fc" providerId="ADAL" clId="{0A69E3AF-CD8E-40CF-9365-F39E334C3F2B}" dt="2020-10-16T11:57:09.479" v="55" actId="732"/>
        <pc:sldMkLst>
          <pc:docMk/>
          <pc:sldMk cId="3112702575" sldId="257"/>
        </pc:sldMkLst>
        <pc:graphicFrameChg chg="modGraphic">
          <ac:chgData name="Wellington Jose Carvalho Da Conceicao" userId="a14e799b-6769-4b8d-af29-62b24ab181fc" providerId="ADAL" clId="{0A69E3AF-CD8E-40CF-9365-F39E334C3F2B}" dt="2020-10-16T11:55:17.931" v="4" actId="20577"/>
          <ac:graphicFrameMkLst>
            <pc:docMk/>
            <pc:sldMk cId="3112702575" sldId="257"/>
            <ac:graphicFrameMk id="18" creationId="{D5754ADC-9F69-47A4-A607-0A0A9A3A4A8A}"/>
          </ac:graphicFrameMkLst>
        </pc:graphicFrameChg>
        <pc:picChg chg="mod">
          <ac:chgData name="Wellington Jose Carvalho Da Conceicao" userId="a14e799b-6769-4b8d-af29-62b24ab181fc" providerId="ADAL" clId="{0A69E3AF-CD8E-40CF-9365-F39E334C3F2B}" dt="2020-10-16T11:55:41.551" v="5" actId="1076"/>
          <ac:picMkLst>
            <pc:docMk/>
            <pc:sldMk cId="3112702575" sldId="257"/>
            <ac:picMk id="1034" creationId="{491024AB-41A5-4A7E-B7B5-2580F9927360}"/>
          </ac:picMkLst>
        </pc:picChg>
        <pc:picChg chg="mod">
          <ac:chgData name="Wellington Jose Carvalho Da Conceicao" userId="a14e799b-6769-4b8d-af29-62b24ab181fc" providerId="ADAL" clId="{0A69E3AF-CD8E-40CF-9365-F39E334C3F2B}" dt="2020-10-16T11:55:57.401" v="16" actId="1035"/>
          <ac:picMkLst>
            <pc:docMk/>
            <pc:sldMk cId="3112702575" sldId="257"/>
            <ac:picMk id="1036" creationId="{81C21193-1E1D-40F4-8A05-A851E10E9461}"/>
          </ac:picMkLst>
        </pc:picChg>
        <pc:picChg chg="mod">
          <ac:chgData name="Wellington Jose Carvalho Da Conceicao" userId="a14e799b-6769-4b8d-af29-62b24ab181fc" providerId="ADAL" clId="{0A69E3AF-CD8E-40CF-9365-F39E334C3F2B}" dt="2020-10-16T11:57:09.479" v="55" actId="732"/>
          <ac:picMkLst>
            <pc:docMk/>
            <pc:sldMk cId="3112702575" sldId="257"/>
            <ac:picMk id="1038" creationId="{C332A70D-82F2-41C4-8305-81B2C22BAB3C}"/>
          </ac:picMkLst>
        </pc:picChg>
      </pc:sldChg>
    </pc:docChg>
  </pc:docChgLst>
  <pc:docChgLst>
    <pc:chgData name="Daniela Cristina De Castro" userId="9182f0da-cd5e-4b98-9e19-1f03c1eacfbf" providerId="ADAL" clId="{9FBFD6F0-CB72-4B5D-A187-4E88B7E9CE73}"/>
    <pc:docChg chg="modSld">
      <pc:chgData name="Daniela Cristina De Castro" userId="9182f0da-cd5e-4b98-9e19-1f03c1eacfbf" providerId="ADAL" clId="{9FBFD6F0-CB72-4B5D-A187-4E88B7E9CE73}" dt="2020-10-15T13:38:03.684" v="8"/>
      <pc:docMkLst>
        <pc:docMk/>
      </pc:docMkLst>
      <pc:sldChg chg="delSp modSp mod">
        <pc:chgData name="Daniela Cristina De Castro" userId="9182f0da-cd5e-4b98-9e19-1f03c1eacfbf" providerId="ADAL" clId="{9FBFD6F0-CB72-4B5D-A187-4E88B7E9CE73}" dt="2020-10-15T13:38:03.684" v="8"/>
        <pc:sldMkLst>
          <pc:docMk/>
          <pc:sldMk cId="3112702575" sldId="257"/>
        </pc:sldMkLst>
        <pc:spChg chg="del mod">
          <ac:chgData name="Daniela Cristina De Castro" userId="9182f0da-cd5e-4b98-9e19-1f03c1eacfbf" providerId="ADAL" clId="{9FBFD6F0-CB72-4B5D-A187-4E88B7E9CE73}" dt="2020-10-15T13:37:55.041" v="2"/>
          <ac:spMkLst>
            <pc:docMk/>
            <pc:sldMk cId="3112702575" sldId="257"/>
            <ac:spMk id="9" creationId="{63C6AB17-94CE-4354-A25D-77024EF65AF7}"/>
          </ac:spMkLst>
        </pc:spChg>
        <pc:spChg chg="del mod">
          <ac:chgData name="Daniela Cristina De Castro" userId="9182f0da-cd5e-4b98-9e19-1f03c1eacfbf" providerId="ADAL" clId="{9FBFD6F0-CB72-4B5D-A187-4E88B7E9CE73}" dt="2020-10-15T13:38:03.669" v="6"/>
          <ac:spMkLst>
            <pc:docMk/>
            <pc:sldMk cId="3112702575" sldId="257"/>
            <ac:spMk id="15" creationId="{B6871D75-9EB6-4A23-9A04-03BC32EBBCD5}"/>
          </ac:spMkLst>
        </pc:spChg>
        <pc:spChg chg="del mod">
          <ac:chgData name="Daniela Cristina De Castro" userId="9182f0da-cd5e-4b98-9e19-1f03c1eacfbf" providerId="ADAL" clId="{9FBFD6F0-CB72-4B5D-A187-4E88B7E9CE73}" dt="2020-10-15T13:38:03.684" v="8"/>
          <ac:spMkLst>
            <pc:docMk/>
            <pc:sldMk cId="3112702575" sldId="257"/>
            <ac:spMk id="26" creationId="{5C7C027A-F9F3-4A77-9091-B62AE13AD8D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B1116-A03F-4FF2-A900-97B97B573046}" type="datetimeFigureOut">
              <a:rPr lang="pt-BR" smtClean="0"/>
              <a:t>16/10/2020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6B574-8483-45BB-A323-37D7BDDB5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8684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4619-AC1D-4480-B74A-65EA6F5FCE7E}" type="datetime1">
              <a:rPr lang="pt-BR" smtClean="0"/>
              <a:t>16/10/2020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970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43442-B304-4033-B219-79693BE0D0D8}" type="datetime1">
              <a:rPr lang="pt-BR" smtClean="0"/>
              <a:t>16/10/2020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831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AAEE-9ADB-4F39-8B22-492F1B531856}" type="datetime1">
              <a:rPr lang="pt-BR" smtClean="0"/>
              <a:t>16/10/2020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964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510D-EB68-4033-8504-DF6EB8C0A95E}" type="datetime1">
              <a:rPr lang="pt-BR" smtClean="0"/>
              <a:t>16/10/2020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579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6AEED-DE8C-4CCF-AF64-18B4C8671F56}" type="datetime1">
              <a:rPr lang="pt-BR" smtClean="0"/>
              <a:t>16/10/2020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78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E0315-C4C8-4F77-8E63-ACA6ED4FB23B}" type="datetime1">
              <a:rPr lang="pt-BR" smtClean="0"/>
              <a:t>16/10/2020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928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C09F-520B-4574-B83B-3119A1A2A5BE}" type="datetime1">
              <a:rPr lang="pt-BR" smtClean="0"/>
              <a:t>16/10/2020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026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37290-247A-47EC-BABE-542E0E5C0E05}" type="datetime1">
              <a:rPr lang="pt-BR" smtClean="0"/>
              <a:t>16/10/2020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2752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449E-6F73-4CEB-9C53-507E1D2DA308}" type="datetime1">
              <a:rPr lang="pt-BR" smtClean="0"/>
              <a:t>16/10/2020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084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99464-11AD-48AE-A9FD-8FAF51A68D66}" type="datetime1">
              <a:rPr lang="pt-BR" smtClean="0"/>
              <a:t>16/10/2020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020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78A8D-89C9-47EE-B57B-183560C7C1D9}" type="datetime1">
              <a:rPr lang="pt-BR" smtClean="0"/>
              <a:t>16/10/2020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7123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CA56F-1BA0-4D59-B161-CBBB85CF7E58}" type="datetime1">
              <a:rPr lang="pt-BR" smtClean="0"/>
              <a:t>16/10/2020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70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Diagram, data, fishbone, visualization icon">
            <a:extLst>
              <a:ext uri="{FF2B5EF4-FFF2-40B4-BE49-F238E27FC236}">
                <a16:creationId xmlns:a16="http://schemas.microsoft.com/office/drawing/2014/main" id="{C332A70D-82F2-41C4-8305-81B2C22BAB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96" t="13187" r="2468" b="13076"/>
          <a:stretch/>
        </p:blipFill>
        <p:spPr bwMode="auto">
          <a:xfrm>
            <a:off x="5195888" y="5300663"/>
            <a:ext cx="1590675" cy="95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mulher com megafone - ícones de pessoas grátis">
            <a:extLst>
              <a:ext uri="{FF2B5EF4-FFF2-40B4-BE49-F238E27FC236}">
                <a16:creationId xmlns:a16="http://schemas.microsoft.com/office/drawing/2014/main" id="{491024AB-41A5-4A7E-B7B5-2580F9927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0144"/>
            <a:ext cx="1024539" cy="102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núncio - ícones de pessoas grátis">
            <a:extLst>
              <a:ext uri="{FF2B5EF4-FFF2-40B4-BE49-F238E27FC236}">
                <a16:creationId xmlns:a16="http://schemas.microsoft.com/office/drawing/2014/main" id="{81C21193-1E1D-40F4-8A05-A851E10E9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95500" y="2382598"/>
            <a:ext cx="1026000" cy="10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ECF17AB1-866E-4FAC-9446-0E36AB3244C3}"/>
              </a:ext>
            </a:extLst>
          </p:cNvPr>
          <p:cNvSpPr txBox="1"/>
          <p:nvPr/>
        </p:nvSpPr>
        <p:spPr>
          <a:xfrm>
            <a:off x="1103171" y="959130"/>
            <a:ext cx="23178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dirty="0" err="1">
                <a:latin typeface="Bahnschrift SemiBold SemiConden" panose="020B0502040204020203" pitchFamily="34" charset="0"/>
              </a:rPr>
              <a:t>DIVOC</a:t>
            </a:r>
            <a:endParaRPr lang="pt-BR" sz="2500" dirty="0">
              <a:latin typeface="Bahnschrift SemiBold SemiConden" panose="020B0502040204020203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D1507EE-B835-4502-9915-6C581DD31B72}"/>
              </a:ext>
            </a:extLst>
          </p:cNvPr>
          <p:cNvSpPr txBox="1"/>
          <p:nvPr/>
        </p:nvSpPr>
        <p:spPr>
          <a:xfrm>
            <a:off x="1086363" y="1345276"/>
            <a:ext cx="2443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1600">
                <a:latin typeface="Bahnschrift SemiBold SemiConden" panose="020B0502040204020203" pitchFamily="34" charset="0"/>
              </a:defRPr>
            </a:lvl1pPr>
          </a:lstStyle>
          <a:p>
            <a:r>
              <a:rPr lang="pt-BR" sz="3200" dirty="0"/>
              <a:t>TÍTULO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D04B3073-8F4C-4005-A484-58101F7C29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1117" y="187430"/>
            <a:ext cx="2184555" cy="655366"/>
          </a:xfrm>
          <a:prstGeom prst="rect">
            <a:avLst/>
          </a:prstGeom>
        </p:spPr>
      </p:pic>
      <p:sp>
        <p:nvSpPr>
          <p:cNvPr id="27" name="Retângulo 26">
            <a:extLst>
              <a:ext uri="{FF2B5EF4-FFF2-40B4-BE49-F238E27FC236}">
                <a16:creationId xmlns:a16="http://schemas.microsoft.com/office/drawing/2014/main" id="{47A286AA-D8ED-491B-81D9-E90BC3423E6B}"/>
              </a:ext>
            </a:extLst>
          </p:cNvPr>
          <p:cNvSpPr/>
          <p:nvPr/>
        </p:nvSpPr>
        <p:spPr>
          <a:xfrm>
            <a:off x="0" y="0"/>
            <a:ext cx="6842140" cy="990600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8" name="Tabela 17">
            <a:extLst>
              <a:ext uri="{FF2B5EF4-FFF2-40B4-BE49-F238E27FC236}">
                <a16:creationId xmlns:a16="http://schemas.microsoft.com/office/drawing/2014/main" id="{D5754ADC-9F69-47A4-A607-0A0A9A3A4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874360"/>
              </p:ext>
            </p:extLst>
          </p:nvPr>
        </p:nvGraphicFramePr>
        <p:xfrm>
          <a:off x="109274" y="49732"/>
          <a:ext cx="2934715" cy="759257"/>
        </p:xfrm>
        <a:graphic>
          <a:graphicData uri="http://schemas.openxmlformats.org/drawingml/2006/table">
            <a:tbl>
              <a:tblPr firstRow="1" firstCol="1" bandRow="1"/>
              <a:tblGrid>
                <a:gridCol w="1427663">
                  <a:extLst>
                    <a:ext uri="{9D8B030D-6E8A-4147-A177-3AD203B41FA5}">
                      <a16:colId xmlns:a16="http://schemas.microsoft.com/office/drawing/2014/main" val="1143061638"/>
                    </a:ext>
                  </a:extLst>
                </a:gridCol>
                <a:gridCol w="1507052">
                  <a:extLst>
                    <a:ext uri="{9D8B030D-6E8A-4147-A177-3AD203B41FA5}">
                      <a16:colId xmlns:a16="http://schemas.microsoft.com/office/drawing/2014/main" val="2165384998"/>
                    </a:ext>
                  </a:extLst>
                </a:gridCol>
              </a:tblGrid>
              <a:tr h="10393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Código:</a:t>
                      </a:r>
                      <a:endParaRPr lang="pt-BR" sz="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FM-SES-067</a:t>
                      </a:r>
                      <a:endParaRPr lang="pt-BR" sz="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505533"/>
                  </a:ext>
                </a:extLst>
              </a:tr>
              <a:tr h="10393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Nº da revisão:</a:t>
                      </a:r>
                      <a:endParaRPr lang="pt-BR" sz="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00</a:t>
                      </a:r>
                      <a:endParaRPr lang="pt-BR" sz="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376883"/>
                  </a:ext>
                </a:extLst>
              </a:tr>
              <a:tr h="11917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Elaborador:</a:t>
                      </a:r>
                      <a:endParaRPr lang="pt-BR" sz="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Daniela Cristina de Castro</a:t>
                      </a:r>
                      <a:endParaRPr lang="pt-BR" sz="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500278"/>
                  </a:ext>
                </a:extLst>
              </a:tr>
              <a:tr h="10393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Aprovador:</a:t>
                      </a:r>
                      <a:endParaRPr lang="pt-BR" sz="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Rubens Bechara Junior</a:t>
                      </a:r>
                      <a:endParaRPr lang="pt-BR" sz="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5267023"/>
                  </a:ext>
                </a:extLst>
              </a:tr>
              <a:tr h="10393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Data da aprovação:</a:t>
                      </a:r>
                      <a:endParaRPr lang="pt-BR" sz="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07/10/2020</a:t>
                      </a: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632412"/>
                  </a:ext>
                </a:extLst>
              </a:tr>
              <a:tr h="10393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Periodicidade da revisão:</a:t>
                      </a:r>
                      <a:endParaRPr lang="pt-BR" sz="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Anual</a:t>
                      </a:r>
                      <a:endParaRPr lang="pt-BR" sz="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109593"/>
                  </a:ext>
                </a:extLst>
              </a:tr>
              <a:tr h="10393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  Classificação:</a:t>
                      </a:r>
                      <a:endParaRPr lang="pt-BR" sz="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7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Público</a:t>
                      </a:r>
                      <a:endParaRPr lang="pt-BR" sz="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253385"/>
                  </a:ext>
                </a:extLst>
              </a:tr>
            </a:tbl>
          </a:graphicData>
        </a:graphic>
      </p:graphicFrame>
      <p:pic>
        <p:nvPicPr>
          <p:cNvPr id="1030" name="Picture 6" descr="Serviços | TIMAH">
            <a:extLst>
              <a:ext uri="{FF2B5EF4-FFF2-40B4-BE49-F238E27FC236}">
                <a16:creationId xmlns:a16="http://schemas.microsoft.com/office/drawing/2014/main" id="{C05A4BD2-3F75-404B-84CC-3EE201878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74" y="7872791"/>
            <a:ext cx="1097341" cy="121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egafone - ícones de computador grátis">
            <a:extLst>
              <a:ext uri="{FF2B5EF4-FFF2-40B4-BE49-F238E27FC236}">
                <a16:creationId xmlns:a16="http://schemas.microsoft.com/office/drawing/2014/main" id="{AFF8E071-C5F6-4C93-B42E-91F2A6164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5" y="941036"/>
            <a:ext cx="949274" cy="94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786D465B-1269-490D-B0EF-D88436C6CE3C}"/>
              </a:ext>
            </a:extLst>
          </p:cNvPr>
          <p:cNvSpPr txBox="1"/>
          <p:nvPr/>
        </p:nvSpPr>
        <p:spPr>
          <a:xfrm>
            <a:off x="-9557" y="1982306"/>
            <a:ext cx="684214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sz="1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Informações Gerais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408F264-A89E-43DD-BCEF-B6A4A773CDD2}"/>
              </a:ext>
            </a:extLst>
          </p:cNvPr>
          <p:cNvSpPr txBox="1"/>
          <p:nvPr/>
        </p:nvSpPr>
        <p:spPr>
          <a:xfrm>
            <a:off x="15860" y="4853928"/>
            <a:ext cx="684214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Causa Raiz</a:t>
            </a:r>
            <a:endParaRPr lang="pt-BR" sz="1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B5916FB-17DD-4E05-886F-32F6B3DDBC1F}"/>
              </a:ext>
            </a:extLst>
          </p:cNvPr>
          <p:cNvSpPr txBox="1"/>
          <p:nvPr/>
        </p:nvSpPr>
        <p:spPr>
          <a:xfrm>
            <a:off x="-3709" y="7106973"/>
            <a:ext cx="684214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Lições Aprendidas</a:t>
            </a:r>
            <a:endParaRPr lang="pt-BR" sz="1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2E062356-C022-4B27-A9DB-A6E4F4DC6516}"/>
              </a:ext>
            </a:extLst>
          </p:cNvPr>
          <p:cNvSpPr txBox="1"/>
          <p:nvPr/>
        </p:nvSpPr>
        <p:spPr>
          <a:xfrm>
            <a:off x="151500" y="9461320"/>
            <a:ext cx="6296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</a:rPr>
              <a:t>FUNDAÇÃO RENOVA, SEGURANÇA SOMOS NÓS!</a:t>
            </a:r>
          </a:p>
        </p:txBody>
      </p:sp>
    </p:spTree>
    <p:extLst>
      <p:ext uri="{BB962C8B-B14F-4D97-AF65-F5344CB8AC3E}">
        <p14:creationId xmlns:p14="http://schemas.microsoft.com/office/powerpoint/2010/main" val="31127025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9E9F1E8A968DE49A1233F21D45869E4" ma:contentTypeVersion="2" ma:contentTypeDescription="Crie um novo documento." ma:contentTypeScope="" ma:versionID="44c531e0ecf6ceed728a2151dcf907a2">
  <xsd:schema xmlns:xsd="http://www.w3.org/2001/XMLSchema" xmlns:xs="http://www.w3.org/2001/XMLSchema" xmlns:p="http://schemas.microsoft.com/office/2006/metadata/properties" xmlns:ns2="483d6c7b-7154-4b25-a4c3-139479ddd2fb" targetNamespace="http://schemas.microsoft.com/office/2006/metadata/properties" ma:root="true" ma:fieldsID="5fafb36e157825b1f6694f294c16a2e2" ns2:_="">
    <xsd:import namespace="483d6c7b-7154-4b25-a4c3-139479ddd2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3d6c7b-7154-4b25-a4c3-139479ddd2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7B86F25-5AD1-458E-8BBF-C880E584AA1F}"/>
</file>

<file path=customXml/itemProps2.xml><?xml version="1.0" encoding="utf-8"?>
<ds:datastoreItem xmlns:ds="http://schemas.openxmlformats.org/officeDocument/2006/customXml" ds:itemID="{08F5125E-6F70-4B7B-9F75-CAB664CF8E16}"/>
</file>

<file path=customXml/itemProps3.xml><?xml version="1.0" encoding="utf-8"?>
<ds:datastoreItem xmlns:ds="http://schemas.openxmlformats.org/officeDocument/2006/customXml" ds:itemID="{D0ABAB2F-9564-4D57-A3F3-507BB82C6B0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2881</TotalTime>
  <Words>48</Words>
  <Application>Microsoft Office PowerPoint</Application>
  <PresentationFormat>Papel A4 (210 x 297 mm)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Arial</vt:lpstr>
      <vt:lpstr>Bahnschrift SemiBold SemiConden</vt:lpstr>
      <vt:lpstr>Calibri</vt:lpstr>
      <vt:lpstr>Calibri Light</vt:lpstr>
      <vt:lpstr>Cambria</vt:lpstr>
      <vt:lpstr>Verdana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Vagner Ventura</dc:creator>
  <cp:lastModifiedBy>Wellington Jose Carvalho Da Conceicao</cp:lastModifiedBy>
  <cp:revision>249</cp:revision>
  <cp:lastPrinted>2018-10-16T17:32:30Z</cp:lastPrinted>
  <dcterms:created xsi:type="dcterms:W3CDTF">2017-01-17T12:31:32Z</dcterms:created>
  <dcterms:modified xsi:type="dcterms:W3CDTF">2020-10-16T11:57:15Z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0x01010049E9F1E8A968DE49A1233F21D45869E4</vt:lpwstr>
  </property>
</Properties>
</file>