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665ACC-01E3-4F6E-8447-66330605EA15}" v="7" dt="2021-12-16T22:30:49.9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47" autoAdjust="0"/>
    <p:restoredTop sz="94660"/>
  </p:normalViewPr>
  <p:slideViewPr>
    <p:cSldViewPr snapToGrid="0">
      <p:cViewPr varScale="1">
        <p:scale>
          <a:sx n="78" d="100"/>
          <a:sy n="78" d="100"/>
        </p:scale>
        <p:origin x="35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1721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6860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3803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0583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7430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1844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7846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291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9597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4502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9214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525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58BD188-2A0A-4B4C-9E7A-E7110DEBD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703219"/>
              </p:ext>
            </p:extLst>
          </p:nvPr>
        </p:nvGraphicFramePr>
        <p:xfrm>
          <a:off x="236826" y="208382"/>
          <a:ext cx="6306849" cy="85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2399">
                  <a:extLst>
                    <a:ext uri="{9D8B030D-6E8A-4147-A177-3AD203B41FA5}">
                      <a16:colId xmlns:a16="http://schemas.microsoft.com/office/drawing/2014/main" val="76827166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69866271"/>
                    </a:ext>
                  </a:extLst>
                </a:gridCol>
                <a:gridCol w="2600325">
                  <a:extLst>
                    <a:ext uri="{9D8B030D-6E8A-4147-A177-3AD203B41FA5}">
                      <a16:colId xmlns:a16="http://schemas.microsoft.com/office/drawing/2014/main" val="1219024449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val="2461898336"/>
                    </a:ext>
                  </a:extLst>
                </a:gridCol>
              </a:tblGrid>
              <a:tr h="8382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Código: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FM-SES-074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1200" dirty="0">
                          <a:solidFill>
                            <a:schemeClr val="tx1"/>
                          </a:solidFill>
                          <a:effectLst/>
                        </a:rPr>
                        <a:t>AAC – ACOMPANHAMENTO DAS ATIVIDADES EM CAMPO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endParaRPr lang="pt-BR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423126"/>
                  </a:ext>
                </a:extLst>
              </a:tr>
              <a:tr h="5207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Nº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00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62693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Elaborador: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Daniela Castro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616643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Aprovador: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Rubens Bechara Junior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739107"/>
                  </a:ext>
                </a:extLst>
              </a:tr>
              <a:tr h="3873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Data da aprovação: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02/02/2022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74817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Periodicidade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Bienal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521967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    Classificação: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Público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5618"/>
                  </a:ext>
                </a:extLst>
              </a:tr>
            </a:tbl>
          </a:graphicData>
        </a:graphic>
      </p:graphicFrame>
      <p:pic>
        <p:nvPicPr>
          <p:cNvPr id="2049" name="Imagem 11">
            <a:extLst>
              <a:ext uri="{FF2B5EF4-FFF2-40B4-BE49-F238E27FC236}">
                <a16:creationId xmlns:a16="http://schemas.microsoft.com/office/drawing/2014/main" id="{DFE91ED4-FD24-431D-B276-07FA9B9BE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6" y="403327"/>
            <a:ext cx="1352549" cy="49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1" name="Retângulo: Cantos Arredondados 160">
            <a:extLst>
              <a:ext uri="{FF2B5EF4-FFF2-40B4-BE49-F238E27FC236}">
                <a16:creationId xmlns:a16="http://schemas.microsoft.com/office/drawing/2014/main" id="{68E3DD0A-F70B-47A7-9A28-DB9D0404BC5A}"/>
              </a:ext>
            </a:extLst>
          </p:cNvPr>
          <p:cNvSpPr/>
          <p:nvPr/>
        </p:nvSpPr>
        <p:spPr>
          <a:xfrm>
            <a:off x="227934" y="1245302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62" name="CaixaDeTexto 161">
            <a:extLst>
              <a:ext uri="{FF2B5EF4-FFF2-40B4-BE49-F238E27FC236}">
                <a16:creationId xmlns:a16="http://schemas.microsoft.com/office/drawing/2014/main" id="{CA32B295-9707-4DFB-A0E3-5AB5ACD10F99}"/>
              </a:ext>
            </a:extLst>
          </p:cNvPr>
          <p:cNvSpPr txBox="1"/>
          <p:nvPr/>
        </p:nvSpPr>
        <p:spPr>
          <a:xfrm>
            <a:off x="231404" y="1219677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Avaliação</a:t>
            </a:r>
            <a:endParaRPr lang="pt-BR" sz="800" i="1" dirty="0">
              <a:solidFill>
                <a:schemeClr val="bg1"/>
              </a:solidFill>
            </a:endParaRPr>
          </a:p>
        </p:txBody>
      </p:sp>
      <p:cxnSp>
        <p:nvCxnSpPr>
          <p:cNvPr id="163" name="Conector reto 162">
            <a:extLst>
              <a:ext uri="{FF2B5EF4-FFF2-40B4-BE49-F238E27FC236}">
                <a16:creationId xmlns:a16="http://schemas.microsoft.com/office/drawing/2014/main" id="{6C0A7B17-DEE8-4BE8-A6FC-D10C58C12998}"/>
              </a:ext>
            </a:extLst>
          </p:cNvPr>
          <p:cNvCxnSpPr>
            <a:cxnSpLocks/>
          </p:cNvCxnSpPr>
          <p:nvPr/>
        </p:nvCxnSpPr>
        <p:spPr>
          <a:xfrm>
            <a:off x="259164" y="1771467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CaixaDeTexto 163">
            <a:extLst>
              <a:ext uri="{FF2B5EF4-FFF2-40B4-BE49-F238E27FC236}">
                <a16:creationId xmlns:a16="http://schemas.microsoft.com/office/drawing/2014/main" id="{65CD07D9-47C1-4DF8-A80A-B924DA56739B}"/>
              </a:ext>
            </a:extLst>
          </p:cNvPr>
          <p:cNvSpPr txBox="1"/>
          <p:nvPr/>
        </p:nvSpPr>
        <p:spPr>
          <a:xfrm>
            <a:off x="217438" y="1496517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Local:</a:t>
            </a:r>
            <a:endParaRPr lang="pt-BR" sz="800" i="1" dirty="0"/>
          </a:p>
        </p:txBody>
      </p:sp>
      <p:sp>
        <p:nvSpPr>
          <p:cNvPr id="165" name="CaixaDeTexto 164">
            <a:extLst>
              <a:ext uri="{FF2B5EF4-FFF2-40B4-BE49-F238E27FC236}">
                <a16:creationId xmlns:a16="http://schemas.microsoft.com/office/drawing/2014/main" id="{206B782E-FB99-465B-BED9-D918571BA6FC}"/>
              </a:ext>
            </a:extLst>
          </p:cNvPr>
          <p:cNvSpPr txBox="1"/>
          <p:nvPr/>
        </p:nvSpPr>
        <p:spPr>
          <a:xfrm>
            <a:off x="2839947" y="1510418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Data:</a:t>
            </a:r>
            <a:endParaRPr lang="pt-BR" sz="800" i="1" dirty="0"/>
          </a:p>
        </p:txBody>
      </p:sp>
      <p:sp>
        <p:nvSpPr>
          <p:cNvPr id="166" name="CaixaDeTexto 165">
            <a:extLst>
              <a:ext uri="{FF2B5EF4-FFF2-40B4-BE49-F238E27FC236}">
                <a16:creationId xmlns:a16="http://schemas.microsoft.com/office/drawing/2014/main" id="{ADEED1B7-B130-4CC7-8B60-84756D4554D1}"/>
              </a:ext>
            </a:extLst>
          </p:cNvPr>
          <p:cNvSpPr txBox="1"/>
          <p:nvPr/>
        </p:nvSpPr>
        <p:spPr>
          <a:xfrm>
            <a:off x="4511564" y="149300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Horário:   </a:t>
            </a:r>
            <a:endParaRPr lang="pt-BR" sz="800" i="1" dirty="0"/>
          </a:p>
        </p:txBody>
      </p:sp>
      <p:graphicFrame>
        <p:nvGraphicFramePr>
          <p:cNvPr id="182" name="Tabela 182">
            <a:extLst>
              <a:ext uri="{FF2B5EF4-FFF2-40B4-BE49-F238E27FC236}">
                <a16:creationId xmlns:a16="http://schemas.microsoft.com/office/drawing/2014/main" id="{6F4C26C3-7FCA-4A03-8483-804E3B505F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447472"/>
              </p:ext>
            </p:extLst>
          </p:nvPr>
        </p:nvGraphicFramePr>
        <p:xfrm>
          <a:off x="277998" y="3083065"/>
          <a:ext cx="6101749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01749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pt-BR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8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8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8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8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8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72656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8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649320"/>
                  </a:ext>
                </a:extLst>
              </a:tr>
            </a:tbl>
          </a:graphicData>
        </a:graphic>
      </p:graphicFrame>
      <p:sp>
        <p:nvSpPr>
          <p:cNvPr id="194" name="CaixaDeTexto 193">
            <a:extLst>
              <a:ext uri="{FF2B5EF4-FFF2-40B4-BE49-F238E27FC236}">
                <a16:creationId xmlns:a16="http://schemas.microsoft.com/office/drawing/2014/main" id="{242A17DD-4849-4A6A-9B84-5388C5823A3F}"/>
              </a:ext>
            </a:extLst>
          </p:cNvPr>
          <p:cNvSpPr txBox="1"/>
          <p:nvPr/>
        </p:nvSpPr>
        <p:spPr>
          <a:xfrm>
            <a:off x="189591" y="2724310"/>
            <a:ext cx="28206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Oportunidades de melhorias</a:t>
            </a:r>
            <a:endParaRPr lang="pt-BR" sz="800" i="1" dirty="0"/>
          </a:p>
        </p:txBody>
      </p:sp>
      <p:cxnSp>
        <p:nvCxnSpPr>
          <p:cNvPr id="197" name="Conector reto 196">
            <a:extLst>
              <a:ext uri="{FF2B5EF4-FFF2-40B4-BE49-F238E27FC236}">
                <a16:creationId xmlns:a16="http://schemas.microsoft.com/office/drawing/2014/main" id="{23B02EE9-92AC-445A-8924-BC48EF64C1D0}"/>
              </a:ext>
            </a:extLst>
          </p:cNvPr>
          <p:cNvCxnSpPr>
            <a:cxnSpLocks/>
          </p:cNvCxnSpPr>
          <p:nvPr/>
        </p:nvCxnSpPr>
        <p:spPr>
          <a:xfrm>
            <a:off x="242369" y="212703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CaixaDeTexto 197">
            <a:extLst>
              <a:ext uri="{FF2B5EF4-FFF2-40B4-BE49-F238E27FC236}">
                <a16:creationId xmlns:a16="http://schemas.microsoft.com/office/drawing/2014/main" id="{36989149-D472-442E-A6B2-8F0FF6594297}"/>
              </a:ext>
            </a:extLst>
          </p:cNvPr>
          <p:cNvSpPr txBox="1"/>
          <p:nvPr/>
        </p:nvSpPr>
        <p:spPr>
          <a:xfrm>
            <a:off x="200643" y="185208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Fornecedor de Serviços:</a:t>
            </a:r>
            <a:endParaRPr lang="pt-BR" sz="800" i="1" dirty="0"/>
          </a:p>
        </p:txBody>
      </p:sp>
      <p:cxnSp>
        <p:nvCxnSpPr>
          <p:cNvPr id="201" name="Conector reto 200">
            <a:extLst>
              <a:ext uri="{FF2B5EF4-FFF2-40B4-BE49-F238E27FC236}">
                <a16:creationId xmlns:a16="http://schemas.microsoft.com/office/drawing/2014/main" id="{4EF6C4BB-E3E5-4140-AA2D-23E72A35B423}"/>
              </a:ext>
            </a:extLst>
          </p:cNvPr>
          <p:cNvCxnSpPr>
            <a:cxnSpLocks/>
          </p:cNvCxnSpPr>
          <p:nvPr/>
        </p:nvCxnSpPr>
        <p:spPr>
          <a:xfrm>
            <a:off x="297507" y="9316145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CaixaDeTexto 201">
            <a:extLst>
              <a:ext uri="{FF2B5EF4-FFF2-40B4-BE49-F238E27FC236}">
                <a16:creationId xmlns:a16="http://schemas.microsoft.com/office/drawing/2014/main" id="{578E6DC4-97AB-4D7A-8F28-625C8973D07E}"/>
              </a:ext>
            </a:extLst>
          </p:cNvPr>
          <p:cNvSpPr txBox="1"/>
          <p:nvPr/>
        </p:nvSpPr>
        <p:spPr>
          <a:xfrm>
            <a:off x="255781" y="9041195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Avaliador:</a:t>
            </a:r>
            <a:endParaRPr lang="pt-BR" sz="800" i="1" dirty="0"/>
          </a:p>
        </p:txBody>
      </p:sp>
      <p:cxnSp>
        <p:nvCxnSpPr>
          <p:cNvPr id="206" name="Conector reto 205">
            <a:extLst>
              <a:ext uri="{FF2B5EF4-FFF2-40B4-BE49-F238E27FC236}">
                <a16:creationId xmlns:a16="http://schemas.microsoft.com/office/drawing/2014/main" id="{CC9A37AF-E231-4491-913A-76EA848B342F}"/>
              </a:ext>
            </a:extLst>
          </p:cNvPr>
          <p:cNvCxnSpPr>
            <a:cxnSpLocks/>
          </p:cNvCxnSpPr>
          <p:nvPr/>
        </p:nvCxnSpPr>
        <p:spPr>
          <a:xfrm>
            <a:off x="308004" y="969108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CaixaDeTexto 206">
            <a:extLst>
              <a:ext uri="{FF2B5EF4-FFF2-40B4-BE49-F238E27FC236}">
                <a16:creationId xmlns:a16="http://schemas.microsoft.com/office/drawing/2014/main" id="{AA33986E-4A8A-402C-9CE2-127ADA7938B5}"/>
              </a:ext>
            </a:extLst>
          </p:cNvPr>
          <p:cNvSpPr txBox="1"/>
          <p:nvPr/>
        </p:nvSpPr>
        <p:spPr>
          <a:xfrm>
            <a:off x="266278" y="9416134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Gerência:</a:t>
            </a:r>
            <a:endParaRPr lang="pt-BR" sz="800" i="1" dirty="0"/>
          </a:p>
        </p:txBody>
      </p:sp>
      <p:sp>
        <p:nvSpPr>
          <p:cNvPr id="209" name="CaixaDeTexto 208">
            <a:extLst>
              <a:ext uri="{FF2B5EF4-FFF2-40B4-BE49-F238E27FC236}">
                <a16:creationId xmlns:a16="http://schemas.microsoft.com/office/drawing/2014/main" id="{33146691-2DFF-492D-8A3F-ACDBE79E1F96}"/>
              </a:ext>
            </a:extLst>
          </p:cNvPr>
          <p:cNvSpPr txBox="1"/>
          <p:nvPr/>
        </p:nvSpPr>
        <p:spPr>
          <a:xfrm>
            <a:off x="3421454" y="9399306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Programa:</a:t>
            </a:r>
            <a:endParaRPr lang="pt-BR" sz="800" i="1" dirty="0"/>
          </a:p>
        </p:txBody>
      </p:sp>
      <p:cxnSp>
        <p:nvCxnSpPr>
          <p:cNvPr id="210" name="Conector reto 209">
            <a:extLst>
              <a:ext uri="{FF2B5EF4-FFF2-40B4-BE49-F238E27FC236}">
                <a16:creationId xmlns:a16="http://schemas.microsoft.com/office/drawing/2014/main" id="{DAD0647F-049E-4E9B-8533-32AAB08674E9}"/>
              </a:ext>
            </a:extLst>
          </p:cNvPr>
          <p:cNvCxnSpPr>
            <a:cxnSpLocks/>
          </p:cNvCxnSpPr>
          <p:nvPr/>
        </p:nvCxnSpPr>
        <p:spPr>
          <a:xfrm>
            <a:off x="259164" y="3001309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1" name="Tabela 182">
            <a:extLst>
              <a:ext uri="{FF2B5EF4-FFF2-40B4-BE49-F238E27FC236}">
                <a16:creationId xmlns:a16="http://schemas.microsoft.com/office/drawing/2014/main" id="{8F4FFBC5-A693-4B86-836D-C8CC7E40B5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086051"/>
              </p:ext>
            </p:extLst>
          </p:nvPr>
        </p:nvGraphicFramePr>
        <p:xfrm>
          <a:off x="316341" y="4952236"/>
          <a:ext cx="6101749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01749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pt-BR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8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8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8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8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8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8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46185"/>
                  </a:ext>
                </a:extLst>
              </a:tr>
            </a:tbl>
          </a:graphicData>
        </a:graphic>
      </p:graphicFrame>
      <p:sp>
        <p:nvSpPr>
          <p:cNvPr id="212" name="CaixaDeTexto 211">
            <a:extLst>
              <a:ext uri="{FF2B5EF4-FFF2-40B4-BE49-F238E27FC236}">
                <a16:creationId xmlns:a16="http://schemas.microsoft.com/office/drawing/2014/main" id="{CBC66ADF-27BA-4AEB-8F2D-5D99BCF7CB0E}"/>
              </a:ext>
            </a:extLst>
          </p:cNvPr>
          <p:cNvSpPr txBox="1"/>
          <p:nvPr/>
        </p:nvSpPr>
        <p:spPr>
          <a:xfrm>
            <a:off x="227934" y="4593481"/>
            <a:ext cx="28206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Ações corretivas</a:t>
            </a:r>
            <a:endParaRPr lang="pt-BR" sz="800" i="1" dirty="0"/>
          </a:p>
        </p:txBody>
      </p:sp>
      <p:cxnSp>
        <p:nvCxnSpPr>
          <p:cNvPr id="213" name="Conector reto 212">
            <a:extLst>
              <a:ext uri="{FF2B5EF4-FFF2-40B4-BE49-F238E27FC236}">
                <a16:creationId xmlns:a16="http://schemas.microsoft.com/office/drawing/2014/main" id="{C0CAE692-1DC2-42E4-A05E-4D23AC4EB0D3}"/>
              </a:ext>
            </a:extLst>
          </p:cNvPr>
          <p:cNvCxnSpPr>
            <a:cxnSpLocks/>
          </p:cNvCxnSpPr>
          <p:nvPr/>
        </p:nvCxnSpPr>
        <p:spPr>
          <a:xfrm>
            <a:off x="297507" y="4870480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Retângulo: Cantos Arredondados 213">
            <a:extLst>
              <a:ext uri="{FF2B5EF4-FFF2-40B4-BE49-F238E27FC236}">
                <a16:creationId xmlns:a16="http://schemas.microsoft.com/office/drawing/2014/main" id="{16B9F037-45EC-40D0-B7A0-67373A4A6AB8}"/>
              </a:ext>
            </a:extLst>
          </p:cNvPr>
          <p:cNvSpPr/>
          <p:nvPr/>
        </p:nvSpPr>
        <p:spPr>
          <a:xfrm>
            <a:off x="272804" y="8723595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215" name="CaixaDeTexto 214">
            <a:extLst>
              <a:ext uri="{FF2B5EF4-FFF2-40B4-BE49-F238E27FC236}">
                <a16:creationId xmlns:a16="http://schemas.microsoft.com/office/drawing/2014/main" id="{879CEB40-A3E9-4B23-8C4C-A9DF35CF5689}"/>
              </a:ext>
            </a:extLst>
          </p:cNvPr>
          <p:cNvSpPr txBox="1"/>
          <p:nvPr/>
        </p:nvSpPr>
        <p:spPr>
          <a:xfrm>
            <a:off x="276274" y="8697970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Avaliador</a:t>
            </a:r>
            <a:endParaRPr lang="pt-BR" sz="800" i="1" dirty="0">
              <a:solidFill>
                <a:schemeClr val="bg1"/>
              </a:solidFill>
            </a:endParaRPr>
          </a:p>
        </p:txBody>
      </p:sp>
      <p:graphicFrame>
        <p:nvGraphicFramePr>
          <p:cNvPr id="222" name="Tabela 182">
            <a:extLst>
              <a:ext uri="{FF2B5EF4-FFF2-40B4-BE49-F238E27FC236}">
                <a16:creationId xmlns:a16="http://schemas.microsoft.com/office/drawing/2014/main" id="{92CC81F7-7120-42C5-AC6F-17A983B696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3131856"/>
              </p:ext>
            </p:extLst>
          </p:nvPr>
        </p:nvGraphicFramePr>
        <p:xfrm>
          <a:off x="305845" y="6884286"/>
          <a:ext cx="6101749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01749">
                  <a:extLst>
                    <a:ext uri="{9D8B030D-6E8A-4147-A177-3AD203B41FA5}">
                      <a16:colId xmlns:a16="http://schemas.microsoft.com/office/drawing/2014/main" val="25018920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pt-BR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58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2563" marR="0" lvl="0" indent="-18256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8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46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8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29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8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33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8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921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8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515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l"/>
                        </a:tabLst>
                        <a:defRPr/>
                      </a:pPr>
                      <a:endParaRPr lang="pt-BR" sz="800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46185"/>
                  </a:ext>
                </a:extLst>
              </a:tr>
            </a:tbl>
          </a:graphicData>
        </a:graphic>
      </p:graphicFrame>
      <p:sp>
        <p:nvSpPr>
          <p:cNvPr id="223" name="CaixaDeTexto 222">
            <a:extLst>
              <a:ext uri="{FF2B5EF4-FFF2-40B4-BE49-F238E27FC236}">
                <a16:creationId xmlns:a16="http://schemas.microsoft.com/office/drawing/2014/main" id="{E189C159-D24A-4FED-A792-E72A238A7927}"/>
              </a:ext>
            </a:extLst>
          </p:cNvPr>
          <p:cNvSpPr txBox="1"/>
          <p:nvPr/>
        </p:nvSpPr>
        <p:spPr>
          <a:xfrm>
            <a:off x="217438" y="6525531"/>
            <a:ext cx="28206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/>
              <a:t>Observações</a:t>
            </a:r>
            <a:endParaRPr lang="pt-BR" sz="800" i="1" dirty="0"/>
          </a:p>
        </p:txBody>
      </p:sp>
      <p:cxnSp>
        <p:nvCxnSpPr>
          <p:cNvPr id="224" name="Conector reto 223">
            <a:extLst>
              <a:ext uri="{FF2B5EF4-FFF2-40B4-BE49-F238E27FC236}">
                <a16:creationId xmlns:a16="http://schemas.microsoft.com/office/drawing/2014/main" id="{61EBC077-1CBD-41C7-BDBD-D4B884D64F4E}"/>
              </a:ext>
            </a:extLst>
          </p:cNvPr>
          <p:cNvCxnSpPr>
            <a:cxnSpLocks/>
          </p:cNvCxnSpPr>
          <p:nvPr/>
        </p:nvCxnSpPr>
        <p:spPr>
          <a:xfrm>
            <a:off x="287011" y="6802530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83147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9E9F1E8A968DE49A1233F21D45869E4" ma:contentTypeVersion="2" ma:contentTypeDescription="Crie um novo documento." ma:contentTypeScope="" ma:versionID="44c531e0ecf6ceed728a2151dcf907a2">
  <xsd:schema xmlns:xsd="http://www.w3.org/2001/XMLSchema" xmlns:xs="http://www.w3.org/2001/XMLSchema" xmlns:p="http://schemas.microsoft.com/office/2006/metadata/properties" xmlns:ns2="483d6c7b-7154-4b25-a4c3-139479ddd2fb" targetNamespace="http://schemas.microsoft.com/office/2006/metadata/properties" ma:root="true" ma:fieldsID="5fafb36e157825b1f6694f294c16a2e2" ns2:_="">
    <xsd:import namespace="483d6c7b-7154-4b25-a4c3-139479ddd2f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3d6c7b-7154-4b25-a4c3-139479ddd2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4AD8E5D-2B18-48F6-857B-C7F5F9AE9F14}"/>
</file>

<file path=customXml/itemProps2.xml><?xml version="1.0" encoding="utf-8"?>
<ds:datastoreItem xmlns:ds="http://schemas.openxmlformats.org/officeDocument/2006/customXml" ds:itemID="{95A475C9-531B-4B0E-A48A-1ABE2851C492}"/>
</file>

<file path=customXml/itemProps3.xml><?xml version="1.0" encoding="utf-8"?>
<ds:datastoreItem xmlns:ds="http://schemas.openxmlformats.org/officeDocument/2006/customXml" ds:itemID="{854717FD-7FBB-4A69-AA3D-03A53A14A7B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263</TotalTime>
  <Words>62</Words>
  <Application>Microsoft Office PowerPoint</Application>
  <PresentationFormat>Papel A4 (210 x 297 mm)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Georgia</vt:lpstr>
      <vt:lpstr>Times New Roman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Júlio Oliveira</dc:creator>
  <cp:lastModifiedBy>Hebert Matheus De Abreu Ribeiro</cp:lastModifiedBy>
  <cp:revision>6</cp:revision>
  <dcterms:created xsi:type="dcterms:W3CDTF">2021-12-16T18:07:20Z</dcterms:created>
  <dcterms:modified xsi:type="dcterms:W3CDTF">2022-02-03T19:50:00Z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0x01010049E9F1E8A968DE49A1233F21D45869E4</vt:lpwstr>
  </property>
</Properties>
</file>