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3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4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6" r:id="rId5"/>
    <p:sldMasterId id="2147483694" r:id="rId6"/>
    <p:sldMasterId id="2147483724" r:id="rId7"/>
    <p:sldMasterId id="2147483780" r:id="rId8"/>
  </p:sldMasterIdLst>
  <p:notesMasterIdLst>
    <p:notesMasterId r:id="rId31"/>
  </p:notesMasterIdLst>
  <p:handoutMasterIdLst>
    <p:handoutMasterId r:id="rId32"/>
  </p:handoutMasterIdLst>
  <p:sldIdLst>
    <p:sldId id="447" r:id="rId9"/>
    <p:sldId id="714" r:id="rId10"/>
    <p:sldId id="730" r:id="rId11"/>
    <p:sldId id="745" r:id="rId12"/>
    <p:sldId id="728" r:id="rId13"/>
    <p:sldId id="746" r:id="rId14"/>
    <p:sldId id="734" r:id="rId15"/>
    <p:sldId id="747" r:id="rId16"/>
    <p:sldId id="735" r:id="rId17"/>
    <p:sldId id="736" r:id="rId18"/>
    <p:sldId id="737" r:id="rId19"/>
    <p:sldId id="750" r:id="rId20"/>
    <p:sldId id="751" r:id="rId21"/>
    <p:sldId id="752" r:id="rId22"/>
    <p:sldId id="753" r:id="rId23"/>
    <p:sldId id="759" r:id="rId24"/>
    <p:sldId id="754" r:id="rId25"/>
    <p:sldId id="760" r:id="rId26"/>
    <p:sldId id="761" r:id="rId27"/>
    <p:sldId id="757" r:id="rId28"/>
    <p:sldId id="758" r:id="rId29"/>
    <p:sldId id="733" r:id="rId30"/>
  </p:sldIdLst>
  <p:sldSz cx="9144000" cy="5143500" type="screen16x9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62" userDrawn="1">
          <p15:clr>
            <a:srgbClr val="A4A3A4"/>
          </p15:clr>
        </p15:guide>
        <p15:guide id="2" orient="horz" pos="3061">
          <p15:clr>
            <a:srgbClr val="A4A3A4"/>
          </p15:clr>
        </p15:guide>
        <p15:guide id="3" orient="horz" pos="2618">
          <p15:clr>
            <a:srgbClr val="A4A3A4"/>
          </p15:clr>
        </p15:guide>
        <p15:guide id="4" orient="horz" pos="2822" userDrawn="1">
          <p15:clr>
            <a:srgbClr val="A4A3A4"/>
          </p15:clr>
        </p15:guide>
        <p15:guide id="6" orient="horz" pos="191" userDrawn="1">
          <p15:clr>
            <a:srgbClr val="A4A3A4"/>
          </p15:clr>
        </p15:guide>
        <p15:guide id="7" orient="horz" pos="305" userDrawn="1">
          <p15:clr>
            <a:srgbClr val="A4A3A4"/>
          </p15:clr>
        </p15:guide>
        <p15:guide id="8" pos="5511" userDrawn="1">
          <p15:clr>
            <a:srgbClr val="A4A3A4"/>
          </p15:clr>
        </p15:guide>
        <p15:guide id="9" pos="249" userDrawn="1">
          <p15:clr>
            <a:srgbClr val="A4A3A4"/>
          </p15:clr>
        </p15:guide>
        <p15:guide id="10" pos="4059" userDrawn="1">
          <p15:clr>
            <a:srgbClr val="A4A3A4"/>
          </p15:clr>
        </p15:guide>
        <p15:guide id="11" pos="2313" userDrawn="1">
          <p15:clr>
            <a:srgbClr val="A4A3A4"/>
          </p15:clr>
        </p15:guide>
        <p15:guide id="12" pos="2676" userDrawn="1">
          <p15:clr>
            <a:srgbClr val="A4A3A4"/>
          </p15:clr>
        </p15:guide>
        <p15:guide id="13" pos="3583" userDrawn="1">
          <p15:clr>
            <a:srgbClr val="A4A3A4"/>
          </p15:clr>
        </p15:guide>
        <p15:guide id="14" pos="2562" userDrawn="1">
          <p15:clr>
            <a:srgbClr val="A4A3A4"/>
          </p15:clr>
        </p15:guide>
        <p15:guide id="15" pos="1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3192"/>
    <a:srgbClr val="00FF99"/>
    <a:srgbClr val="00A88E"/>
    <a:srgbClr val="F26622"/>
    <a:srgbClr val="03FCFB"/>
    <a:srgbClr val="B15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Estilo Mé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Estilo Médio 2 - Ênfas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Estilo Médio 2 - Ênfas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Estilo Médio 2 - Ênfas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Estilo Médio 2 - Ênfas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660B408-B3CF-4A94-85FC-2B1E0A45F4A2}" styleName="Estilo Escuro 2 - Ênfase 1/Ênfas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1EBBBCC-DAD2-459C-BE2E-F6DE35CF9A28}" styleName="Estilo Escuro 2 - Ênfase 3/Ênfase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Estilo Escuro 2 - Ênfase 5/Ênfas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15" autoAdjust="0"/>
    <p:restoredTop sz="94411" autoAdjust="0"/>
  </p:normalViewPr>
  <p:slideViewPr>
    <p:cSldViewPr snapToGrid="0" snapToObjects="1" showGuides="1">
      <p:cViewPr varScale="1">
        <p:scale>
          <a:sx n="85" d="100"/>
          <a:sy n="85" d="100"/>
        </p:scale>
        <p:origin x="816" y="90"/>
      </p:cViewPr>
      <p:guideLst>
        <p:guide orient="horz" pos="962"/>
        <p:guide orient="horz" pos="3061"/>
        <p:guide orient="horz" pos="2618"/>
        <p:guide orient="horz" pos="2822"/>
        <p:guide orient="horz" pos="191"/>
        <p:guide orient="horz" pos="305"/>
        <p:guide pos="5511"/>
        <p:guide pos="249"/>
        <p:guide pos="4059"/>
        <p:guide pos="2313"/>
        <p:guide pos="2676"/>
        <p:guide pos="3583"/>
        <p:guide pos="2562"/>
        <p:guide pos="18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theme" Target="theme/theme1.xml"/><Relationship Id="rId8" Type="http://schemas.openxmlformats.org/officeDocument/2006/relationships/slideMaster" Target="slideMasters/slideMaster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file:///C:\Users\00550449\Documents\Documentos\Manual%20de%20gest&#227;o%20ambiental\Procedimento%20GA%20REV-02\PG-LIC-001%20-%20Requisitos%20de%20Gest&#227;o%20Ambiental\FM-LIC-006%20-%20Planilha%20de%20Indicadores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oleObject" Target="file:///C:\Users\00550449\Documents\Documentos\Manual%20de%20gest&#227;o%20ambiental\Procedimento%20GA%20REV-02\PG-LIC-001%20-%20Requisitos%20de%20Gest&#227;o%20Ambiental\FM-LIC-006%20-%20Planilha%20de%20Indicadores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2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3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4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pt-BR" dirty="0"/>
              <a:t>Inspeções</a:t>
            </a:r>
            <a:r>
              <a:rPr lang="pt-BR" baseline="0" dirty="0"/>
              <a:t> Ambientais</a:t>
            </a:r>
            <a:endParaRPr lang="pt-BR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'LUCIANO PEDROSO'!$C$5</c:f>
              <c:strCache>
                <c:ptCount val="1"/>
                <c:pt idx="0">
                  <c:v>JAN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'LUCIANO PEDROSO'!$B$6:$B$10</c:f>
              <c:strCache>
                <c:ptCount val="5"/>
                <c:pt idx="0">
                  <c:v>Inspeções realizadas</c:v>
                </c:pt>
                <c:pt idx="1">
                  <c:v>Desvios registrados</c:v>
                </c:pt>
                <c:pt idx="2">
                  <c:v>Atendidos dentro do prazo</c:v>
                </c:pt>
                <c:pt idx="3">
                  <c:v>Atendidos fora do prazo</c:v>
                </c:pt>
                <c:pt idx="4">
                  <c:v>Em aberto</c:v>
                </c:pt>
              </c:strCache>
            </c:strRef>
          </c:cat>
          <c:val>
            <c:numRef>
              <c:f>'LUCIANO PEDROSO'!$C$6:$C$10</c:f>
              <c:numCache>
                <c:formatCode>General</c:formatCode>
                <c:ptCount val="5"/>
                <c:pt idx="0">
                  <c:v>4</c:v>
                </c:pt>
                <c:pt idx="1">
                  <c:v>3</c:v>
                </c:pt>
                <c:pt idx="2">
                  <c:v>3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C19-4F02-A442-085A4EDDF4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455366032"/>
        <c:axId val="-455378000"/>
      </c:barChart>
      <c:catAx>
        <c:axId val="-455366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-455378000"/>
        <c:crosses val="autoZero"/>
        <c:auto val="1"/>
        <c:lblAlgn val="ctr"/>
        <c:lblOffset val="100"/>
        <c:noMultiLvlLbl val="0"/>
      </c:catAx>
      <c:valAx>
        <c:axId val="-45537800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4553660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002060"/>
          </a:solidFill>
        </a:defRPr>
      </a:pPr>
      <a:endParaRPr lang="pt-BR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400" b="0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Desvios por Critério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400" b="0" i="0" u="none" strike="noStrike" kern="1200" spc="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>
        <c:manualLayout>
          <c:layoutTarget val="inner"/>
          <c:xMode val="edge"/>
          <c:yMode val="edge"/>
          <c:x val="0.10620252525252524"/>
          <c:y val="0.15523472222222223"/>
          <c:w val="0.49895883838383837"/>
          <c:h val="0.68606840277777781"/>
        </c:manualLayout>
      </c:layout>
      <c:pieChart>
        <c:varyColors val="1"/>
        <c:ser>
          <c:idx val="0"/>
          <c:order val="0"/>
          <c:tx>
            <c:strRef>
              <c:f>'LUCIANO PEDROSO'!$T$5</c:f>
              <c:strCache>
                <c:ptCount val="1"/>
                <c:pt idx="0">
                  <c:v>JAN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C44-4ED7-ADE8-F8D0A126C1A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C44-4ED7-ADE8-F8D0A126C1A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C44-4ED7-ADE8-F8D0A126C1A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C44-4ED7-ADE8-F8D0A126C1A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EC44-4ED7-ADE8-F8D0A126C1A9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EC44-4ED7-ADE8-F8D0A126C1A9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EC44-4ED7-ADE8-F8D0A126C1A9}"/>
              </c:ext>
            </c:extLst>
          </c:dPt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C44-4ED7-ADE8-F8D0A126C1A9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C44-4ED7-ADE8-F8D0A126C1A9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C44-4ED7-ADE8-F8D0A126C1A9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EC44-4ED7-ADE8-F8D0A126C1A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'LUCIANO PEDROSO'!$S$6:$S$12</c:f>
              <c:strCache>
                <c:ptCount val="7"/>
                <c:pt idx="0">
                  <c:v>Organização e limpeza</c:v>
                </c:pt>
                <c:pt idx="1">
                  <c:v>Gestão de Resíduos</c:v>
                </c:pt>
                <c:pt idx="2">
                  <c:v>Regulamentação</c:v>
                </c:pt>
                <c:pt idx="3">
                  <c:v>Produtos Químicos</c:v>
                </c:pt>
                <c:pt idx="4">
                  <c:v>Recursos Hídricos</c:v>
                </c:pt>
                <c:pt idx="5">
                  <c:v>Emissões Atmosféricas</c:v>
                </c:pt>
                <c:pt idx="6">
                  <c:v>Áreas Verdes</c:v>
                </c:pt>
              </c:strCache>
            </c:strRef>
          </c:cat>
          <c:val>
            <c:numRef>
              <c:f>'LUCIANO PEDROSO'!$T$6:$T$12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EC44-4ED7-ADE8-F8D0A126C1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legendEntry>
        <c:idx val="4"/>
        <c:delete val="1"/>
      </c:legendEntry>
      <c:legendEntry>
        <c:idx val="6"/>
        <c:delete val="1"/>
      </c:legendEntry>
      <c:layout>
        <c:manualLayout>
          <c:xMode val="edge"/>
          <c:yMode val="edge"/>
          <c:x val="0.65327373737373728"/>
          <c:y val="0.14808854166666666"/>
          <c:w val="0.31327601010101008"/>
          <c:h val="0.707502777777777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lang="pt-BR" sz="900" b="0" i="0" u="none" strike="noStrike" kern="120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r>
              <a:rPr lang="en-US" sz="1600" b="1"/>
              <a:t>Resíduos/Kg - Mensal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rgbClr val="002060"/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'NOME DO FORNECEDOR DE SERVIÇOS'!$CS$13:$CS$18</c:f>
              <c:strCache>
                <c:ptCount val="6"/>
                <c:pt idx="0">
                  <c:v>Plástico</c:v>
                </c:pt>
                <c:pt idx="1">
                  <c:v>Papel</c:v>
                </c:pt>
                <c:pt idx="2">
                  <c:v>Orgânico</c:v>
                </c:pt>
                <c:pt idx="3">
                  <c:v>Não Reciclável</c:v>
                </c:pt>
                <c:pt idx="4">
                  <c:v>Metais</c:v>
                </c:pt>
                <c:pt idx="5">
                  <c:v>Classe I</c:v>
                </c:pt>
              </c:strCache>
            </c:strRef>
          </c:cat>
          <c:val>
            <c:numRef>
              <c:f>'NOME DO FORNECEDOR DE SERVIÇOS'!$CT$13:$CT$18</c:f>
              <c:numCache>
                <c:formatCode>General</c:formatCode>
                <c:ptCount val="6"/>
                <c:pt idx="0">
                  <c:v>20</c:v>
                </c:pt>
                <c:pt idx="1">
                  <c:v>30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F1-4C51-BE4F-07713F8114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-455372560"/>
        <c:axId val="-455369296"/>
      </c:barChart>
      <c:catAx>
        <c:axId val="-4553725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-455369296"/>
        <c:crosses val="autoZero"/>
        <c:auto val="1"/>
        <c:lblAlgn val="ctr"/>
        <c:lblOffset val="100"/>
        <c:noMultiLvlLbl val="0"/>
      </c:catAx>
      <c:valAx>
        <c:axId val="-4553692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45537256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002060"/>
          </a:solidFill>
        </a:defRPr>
      </a:pPr>
      <a:endParaRPr lang="pt-BR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sz="1600" b="1">
                <a:solidFill>
                  <a:schemeClr val="accent5">
                    <a:lumMod val="50000"/>
                  </a:schemeClr>
                </a:solidFill>
              </a:rPr>
              <a:t>Resíduos</a:t>
            </a:r>
            <a:r>
              <a:rPr lang="pt-BR" sz="1600" b="1" baseline="0">
                <a:solidFill>
                  <a:schemeClr val="accent5">
                    <a:lumMod val="50000"/>
                  </a:schemeClr>
                </a:solidFill>
              </a:rPr>
              <a:t> - Anual</a:t>
            </a:r>
            <a:endParaRPr lang="pt-BR" sz="1600" b="1">
              <a:solidFill>
                <a:schemeClr val="accent5">
                  <a:lumMod val="50000"/>
                </a:schemeClr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accent5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'NOME DO FORNECEDOR DE SERVIÇOS'!$CS$13</c:f>
              <c:strCache>
                <c:ptCount val="1"/>
                <c:pt idx="0">
                  <c:v>Plástico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accent5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'NOME DO FORNECEDOR DE SERVIÇOS'!$CT$12:$DE$12</c:f>
              <c:strCache>
                <c:ptCount val="12"/>
                <c:pt idx="0">
                  <c:v>JAN</c:v>
                </c:pt>
                <c:pt idx="1">
                  <c:v>FEV</c:v>
                </c:pt>
                <c:pt idx="2">
                  <c:v>MAR</c:v>
                </c:pt>
                <c:pt idx="3">
                  <c:v>ABR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SET</c:v>
                </c:pt>
                <c:pt idx="9">
                  <c:v>OUT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'NOME DO FORNECEDOR DE SERVIÇOS'!$CT$13:$DE$13</c:f>
              <c:numCache>
                <c:formatCode>General</c:formatCode>
                <c:ptCount val="12"/>
                <c:pt idx="0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D5-4DEA-B3FB-5F54C71E26E9}"/>
            </c:ext>
          </c:extLst>
        </c:ser>
        <c:ser>
          <c:idx val="1"/>
          <c:order val="1"/>
          <c:tx>
            <c:strRef>
              <c:f>'NOME DO FORNECEDOR DE SERVIÇOS'!$CS$14</c:f>
              <c:strCache>
                <c:ptCount val="1"/>
                <c:pt idx="0">
                  <c:v>Papel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accent5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'NOME DO FORNECEDOR DE SERVIÇOS'!$CT$12:$DE$12</c:f>
              <c:strCache>
                <c:ptCount val="12"/>
                <c:pt idx="0">
                  <c:v>JAN</c:v>
                </c:pt>
                <c:pt idx="1">
                  <c:v>FEV</c:v>
                </c:pt>
                <c:pt idx="2">
                  <c:v>MAR</c:v>
                </c:pt>
                <c:pt idx="3">
                  <c:v>ABR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SET</c:v>
                </c:pt>
                <c:pt idx="9">
                  <c:v>OUT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'NOME DO FORNECEDOR DE SERVIÇOS'!$CT$14:$DE$14</c:f>
              <c:numCache>
                <c:formatCode>General</c:formatCode>
                <c:ptCount val="12"/>
                <c:pt idx="0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ED5-4DEA-B3FB-5F54C71E26E9}"/>
            </c:ext>
          </c:extLst>
        </c:ser>
        <c:ser>
          <c:idx val="2"/>
          <c:order val="2"/>
          <c:tx>
            <c:strRef>
              <c:f>'NOME DO FORNECEDOR DE SERVIÇOS'!$CS$15</c:f>
              <c:strCache>
                <c:ptCount val="1"/>
                <c:pt idx="0">
                  <c:v>Orgânico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accent5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'NOME DO FORNECEDOR DE SERVIÇOS'!$CT$12:$DE$12</c:f>
              <c:strCache>
                <c:ptCount val="12"/>
                <c:pt idx="0">
                  <c:v>JAN</c:v>
                </c:pt>
                <c:pt idx="1">
                  <c:v>FEV</c:v>
                </c:pt>
                <c:pt idx="2">
                  <c:v>MAR</c:v>
                </c:pt>
                <c:pt idx="3">
                  <c:v>ABR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SET</c:v>
                </c:pt>
                <c:pt idx="9">
                  <c:v>OUT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'NOME DO FORNECEDOR DE SERVIÇOS'!$CT$15:$DE$15</c:f>
              <c:numCache>
                <c:formatCode>General</c:formatCode>
                <c:ptCount val="12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ED5-4DEA-B3FB-5F54C71E26E9}"/>
            </c:ext>
          </c:extLst>
        </c:ser>
        <c:ser>
          <c:idx val="3"/>
          <c:order val="3"/>
          <c:tx>
            <c:strRef>
              <c:f>'NOME DO FORNECEDOR DE SERVIÇOS'!$CS$16</c:f>
              <c:strCache>
                <c:ptCount val="1"/>
                <c:pt idx="0">
                  <c:v>Não Reciclável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accent5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'NOME DO FORNECEDOR DE SERVIÇOS'!$CT$12:$DE$12</c:f>
              <c:strCache>
                <c:ptCount val="12"/>
                <c:pt idx="0">
                  <c:v>JAN</c:v>
                </c:pt>
                <c:pt idx="1">
                  <c:v>FEV</c:v>
                </c:pt>
                <c:pt idx="2">
                  <c:v>MAR</c:v>
                </c:pt>
                <c:pt idx="3">
                  <c:v>ABR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SET</c:v>
                </c:pt>
                <c:pt idx="9">
                  <c:v>OUT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'NOME DO FORNECEDOR DE SERVIÇOS'!$CT$16:$DE$16</c:f>
              <c:numCache>
                <c:formatCode>General</c:formatCode>
                <c:ptCount val="12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ED5-4DEA-B3FB-5F54C71E26E9}"/>
            </c:ext>
          </c:extLst>
        </c:ser>
        <c:ser>
          <c:idx val="4"/>
          <c:order val="4"/>
          <c:tx>
            <c:strRef>
              <c:f>'NOME DO FORNECEDOR DE SERVIÇOS'!$CS$17</c:f>
              <c:strCache>
                <c:ptCount val="1"/>
                <c:pt idx="0">
                  <c:v>Metais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accent5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'NOME DO FORNECEDOR DE SERVIÇOS'!$CT$12:$DE$12</c:f>
              <c:strCache>
                <c:ptCount val="12"/>
                <c:pt idx="0">
                  <c:v>JAN</c:v>
                </c:pt>
                <c:pt idx="1">
                  <c:v>FEV</c:v>
                </c:pt>
                <c:pt idx="2">
                  <c:v>MAR</c:v>
                </c:pt>
                <c:pt idx="3">
                  <c:v>ABR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SET</c:v>
                </c:pt>
                <c:pt idx="9">
                  <c:v>OUT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'NOME DO FORNECEDOR DE SERVIÇOS'!$CT$17:$DE$17</c:f>
              <c:numCache>
                <c:formatCode>General</c:formatCode>
                <c:ptCount val="12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ED5-4DEA-B3FB-5F54C71E26E9}"/>
            </c:ext>
          </c:extLst>
        </c:ser>
        <c:ser>
          <c:idx val="5"/>
          <c:order val="5"/>
          <c:tx>
            <c:strRef>
              <c:f>'NOME DO FORNECEDOR DE SERVIÇOS'!$CS$18</c:f>
              <c:strCache>
                <c:ptCount val="1"/>
                <c:pt idx="0">
                  <c:v>Classe I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accent5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'NOME DO FORNECEDOR DE SERVIÇOS'!$CT$12:$DE$12</c:f>
              <c:strCache>
                <c:ptCount val="12"/>
                <c:pt idx="0">
                  <c:v>JAN</c:v>
                </c:pt>
                <c:pt idx="1">
                  <c:v>FEV</c:v>
                </c:pt>
                <c:pt idx="2">
                  <c:v>MAR</c:v>
                </c:pt>
                <c:pt idx="3">
                  <c:v>ABR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SET</c:v>
                </c:pt>
                <c:pt idx="9">
                  <c:v>OUT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'NOME DO FORNECEDOR DE SERVIÇOS'!$CT$18:$DE$18</c:f>
              <c:numCache>
                <c:formatCode>General</c:formatCode>
                <c:ptCount val="12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ED5-4DEA-B3FB-5F54C71E26E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0"/>
        <c:axId val="645710975"/>
        <c:axId val="708068303"/>
      </c:barChart>
      <c:catAx>
        <c:axId val="64571097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708068303"/>
        <c:crosses val="autoZero"/>
        <c:auto val="1"/>
        <c:lblAlgn val="ctr"/>
        <c:lblOffset val="100"/>
        <c:noMultiLvlLbl val="0"/>
      </c:catAx>
      <c:valAx>
        <c:axId val="70806830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457109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7246717171717169E-2"/>
          <c:y val="0.80997916666666669"/>
          <c:w val="0.91192045454545456"/>
          <c:h val="0.163562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accent5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sz="1600" b="1">
                <a:solidFill>
                  <a:schemeClr val="accent5">
                    <a:lumMod val="50000"/>
                  </a:schemeClr>
                </a:solidFill>
              </a:rPr>
              <a:t>Monitoramento</a:t>
            </a:r>
            <a:r>
              <a:rPr lang="pt-BR" sz="1600" b="1" baseline="0">
                <a:solidFill>
                  <a:schemeClr val="accent5">
                    <a:lumMod val="50000"/>
                  </a:schemeClr>
                </a:solidFill>
              </a:rPr>
              <a:t> de Fumaça Negra</a:t>
            </a:r>
            <a:endParaRPr lang="pt-BR" sz="1600" b="1">
              <a:solidFill>
                <a:schemeClr val="accent5">
                  <a:lumMod val="50000"/>
                </a:schemeClr>
              </a:solidFill>
            </a:endParaRPr>
          </a:p>
        </c:rich>
      </c:tx>
      <c:layout>
        <c:manualLayout>
          <c:xMode val="edge"/>
          <c:yMode val="edge"/>
          <c:x val="0.22515850694444445"/>
          <c:y val="3.96875000000000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accent5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MEGATON!$AL$13</c:f>
              <c:strCache>
                <c:ptCount val="1"/>
                <c:pt idx="0">
                  <c:v>Mobilizados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accent5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MEGATON!$AK$14:$AK$25</c:f>
              <c:strCache>
                <c:ptCount val="12"/>
                <c:pt idx="0">
                  <c:v>JAN</c:v>
                </c:pt>
                <c:pt idx="1">
                  <c:v>FEV</c:v>
                </c:pt>
                <c:pt idx="2">
                  <c:v>MAR</c:v>
                </c:pt>
                <c:pt idx="3">
                  <c:v>ABR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SET</c:v>
                </c:pt>
                <c:pt idx="9">
                  <c:v>OUT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MEGATON!$AL$14:$AL$25</c:f>
              <c:numCache>
                <c:formatCode>General</c:formatCode>
                <c:ptCount val="12"/>
                <c:pt idx="0">
                  <c:v>9</c:v>
                </c:pt>
                <c:pt idx="1">
                  <c:v>9</c:v>
                </c:pt>
                <c:pt idx="2">
                  <c:v>9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40-4437-B7C2-949036DA925C}"/>
            </c:ext>
          </c:extLst>
        </c:ser>
        <c:ser>
          <c:idx val="1"/>
          <c:order val="1"/>
          <c:tx>
            <c:strRef>
              <c:f>MEGATON!$AM$13</c:f>
              <c:strCache>
                <c:ptCount val="1"/>
                <c:pt idx="0">
                  <c:v>Monitotados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accent5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MEGATON!$AK$14:$AK$25</c:f>
              <c:strCache>
                <c:ptCount val="12"/>
                <c:pt idx="0">
                  <c:v>JAN</c:v>
                </c:pt>
                <c:pt idx="1">
                  <c:v>FEV</c:v>
                </c:pt>
                <c:pt idx="2">
                  <c:v>MAR</c:v>
                </c:pt>
                <c:pt idx="3">
                  <c:v>ABR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SET</c:v>
                </c:pt>
                <c:pt idx="9">
                  <c:v>OUT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MEGATON!$AM$14:$AM$25</c:f>
              <c:numCache>
                <c:formatCode>General</c:formatCode>
                <c:ptCount val="12"/>
                <c:pt idx="0">
                  <c:v>7</c:v>
                </c:pt>
                <c:pt idx="1">
                  <c:v>9</c:v>
                </c:pt>
                <c:pt idx="2">
                  <c:v>9</c:v>
                </c:pt>
                <c:pt idx="3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140-4437-B7C2-949036DA925C}"/>
            </c:ext>
          </c:extLst>
        </c:ser>
        <c:ser>
          <c:idx val="2"/>
          <c:order val="2"/>
          <c:tx>
            <c:strRef>
              <c:f>MEGATON!$AN$13</c:f>
              <c:strCache>
                <c:ptCount val="1"/>
                <c:pt idx="0">
                  <c:v>Aprovados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accent5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MEGATON!$AK$14:$AK$25</c:f>
              <c:strCache>
                <c:ptCount val="12"/>
                <c:pt idx="0">
                  <c:v>JAN</c:v>
                </c:pt>
                <c:pt idx="1">
                  <c:v>FEV</c:v>
                </c:pt>
                <c:pt idx="2">
                  <c:v>MAR</c:v>
                </c:pt>
                <c:pt idx="3">
                  <c:v>ABR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SET</c:v>
                </c:pt>
                <c:pt idx="9">
                  <c:v>OUT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MEGATON!$AN$14:$AN$25</c:f>
              <c:numCache>
                <c:formatCode>General</c:formatCode>
                <c:ptCount val="12"/>
                <c:pt idx="0">
                  <c:v>7</c:v>
                </c:pt>
                <c:pt idx="1">
                  <c:v>8</c:v>
                </c:pt>
                <c:pt idx="2">
                  <c:v>9</c:v>
                </c:pt>
                <c:pt idx="3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140-4437-B7C2-949036DA92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628880416"/>
        <c:axId val="-952305184"/>
      </c:barChart>
      <c:catAx>
        <c:axId val="-6288804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-952305184"/>
        <c:crosses val="autoZero"/>
        <c:auto val="1"/>
        <c:lblAlgn val="ctr"/>
        <c:lblOffset val="100"/>
        <c:noMultiLvlLbl val="0"/>
      </c:catAx>
      <c:valAx>
        <c:axId val="-9523051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628880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accent5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sz="1600" b="1">
                <a:solidFill>
                  <a:schemeClr val="accent5">
                    <a:lumMod val="50000"/>
                  </a:schemeClr>
                </a:solidFill>
              </a:rPr>
              <a:t>Captação</a:t>
            </a:r>
            <a:r>
              <a:rPr lang="pt-BR" sz="1600" b="1" baseline="0">
                <a:solidFill>
                  <a:schemeClr val="accent5">
                    <a:lumMod val="50000"/>
                  </a:schemeClr>
                </a:solidFill>
              </a:rPr>
              <a:t> de Água - M³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accent5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MEGATON!$CA$14</c:f>
              <c:strCache>
                <c:ptCount val="1"/>
                <c:pt idx="0">
                  <c:v>Irrigação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MEGATON!$CB$13:$CM$13</c:f>
              <c:strCache>
                <c:ptCount val="12"/>
                <c:pt idx="0">
                  <c:v>JAN</c:v>
                </c:pt>
                <c:pt idx="1">
                  <c:v>FEV</c:v>
                </c:pt>
                <c:pt idx="2">
                  <c:v>MAR</c:v>
                </c:pt>
                <c:pt idx="3">
                  <c:v>ABR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SET</c:v>
                </c:pt>
                <c:pt idx="9">
                  <c:v>OUT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MEGATON!$CB$14:$CM$14</c:f>
              <c:numCache>
                <c:formatCode>General</c:formatCode>
                <c:ptCount val="12"/>
                <c:pt idx="0">
                  <c:v>24</c:v>
                </c:pt>
                <c:pt idx="1">
                  <c:v>0</c:v>
                </c:pt>
                <c:pt idx="2">
                  <c:v>0</c:v>
                </c:pt>
                <c:pt idx="3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AE-44C0-BF69-7F23511FDF5F}"/>
            </c:ext>
          </c:extLst>
        </c:ser>
        <c:ser>
          <c:idx val="1"/>
          <c:order val="1"/>
          <c:tx>
            <c:strRef>
              <c:f>MEGATON!$CA$15</c:f>
              <c:strCache>
                <c:ptCount val="1"/>
                <c:pt idx="0">
                  <c:v>Terraplanagem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MEGATON!$CB$13:$CM$13</c:f>
              <c:strCache>
                <c:ptCount val="12"/>
                <c:pt idx="0">
                  <c:v>JAN</c:v>
                </c:pt>
                <c:pt idx="1">
                  <c:v>FEV</c:v>
                </c:pt>
                <c:pt idx="2">
                  <c:v>MAR</c:v>
                </c:pt>
                <c:pt idx="3">
                  <c:v>ABR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SET</c:v>
                </c:pt>
                <c:pt idx="9">
                  <c:v>OUT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MEGATON!$CB$15:$CM$15</c:f>
              <c:numCache>
                <c:formatCode>General</c:formatCode>
                <c:ptCount val="12"/>
                <c:pt idx="0">
                  <c:v>0</c:v>
                </c:pt>
                <c:pt idx="1">
                  <c:v>12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2AE-44C0-BF69-7F23511FDF5F}"/>
            </c:ext>
          </c:extLst>
        </c:ser>
        <c:ser>
          <c:idx val="2"/>
          <c:order val="2"/>
          <c:tx>
            <c:strRef>
              <c:f>MEGATON!$CA$16</c:f>
              <c:strCache>
                <c:ptCount val="1"/>
                <c:pt idx="0">
                  <c:v>Umectação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MEGATON!$CB$13:$CM$13</c:f>
              <c:strCache>
                <c:ptCount val="12"/>
                <c:pt idx="0">
                  <c:v>JAN</c:v>
                </c:pt>
                <c:pt idx="1">
                  <c:v>FEV</c:v>
                </c:pt>
                <c:pt idx="2">
                  <c:v>MAR</c:v>
                </c:pt>
                <c:pt idx="3">
                  <c:v>ABR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SET</c:v>
                </c:pt>
                <c:pt idx="9">
                  <c:v>OUT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MEGATON!$CB$16:$CM$16</c:f>
              <c:numCache>
                <c:formatCode>General</c:formatCode>
                <c:ptCount val="12"/>
                <c:pt idx="0">
                  <c:v>34</c:v>
                </c:pt>
                <c:pt idx="1">
                  <c:v>0</c:v>
                </c:pt>
                <c:pt idx="2">
                  <c:v>46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2AE-44C0-BF69-7F23511FDF5F}"/>
            </c:ext>
          </c:extLst>
        </c:ser>
        <c:ser>
          <c:idx val="3"/>
          <c:order val="3"/>
          <c:tx>
            <c:strRef>
              <c:f>MEGATON!$CA$17</c:f>
              <c:strCache>
                <c:ptCount val="1"/>
                <c:pt idx="0">
                  <c:v>Abastecimento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MEGATON!$CB$13:$CM$13</c:f>
              <c:strCache>
                <c:ptCount val="12"/>
                <c:pt idx="0">
                  <c:v>JAN</c:v>
                </c:pt>
                <c:pt idx="1">
                  <c:v>FEV</c:v>
                </c:pt>
                <c:pt idx="2">
                  <c:v>MAR</c:v>
                </c:pt>
                <c:pt idx="3">
                  <c:v>ABR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SET</c:v>
                </c:pt>
                <c:pt idx="9">
                  <c:v>OUT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MEGATON!$CB$17:$CM$17</c:f>
              <c:numCache>
                <c:formatCode>General</c:formatCode>
                <c:ptCount val="12"/>
                <c:pt idx="0">
                  <c:v>0</c:v>
                </c:pt>
                <c:pt idx="1">
                  <c:v>25</c:v>
                </c:pt>
                <c:pt idx="2">
                  <c:v>23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2AE-44C0-BF69-7F23511FDF5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953758384"/>
        <c:axId val="-953755120"/>
      </c:barChart>
      <c:catAx>
        <c:axId val="-953758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-953755120"/>
        <c:crosses val="autoZero"/>
        <c:auto val="1"/>
        <c:lblAlgn val="ctr"/>
        <c:lblOffset val="100"/>
        <c:noMultiLvlLbl val="0"/>
      </c:catAx>
      <c:valAx>
        <c:axId val="-9537551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953758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accent5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sz="1600" b="1">
                <a:solidFill>
                  <a:schemeClr val="accent5">
                    <a:lumMod val="50000"/>
                  </a:schemeClr>
                </a:solidFill>
              </a:rPr>
              <a:t>Efluentes Sanitários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accent5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barChart>
        <c:barDir val="col"/>
        <c:grouping val="clustered"/>
        <c:varyColors val="0"/>
        <c:ser>
          <c:idx val="1"/>
          <c:order val="1"/>
          <c:tx>
            <c:strRef>
              <c:f>MEGATON!$BG$15</c:f>
              <c:strCache>
                <c:ptCount val="1"/>
                <c:pt idx="0">
                  <c:v>Volume (litros)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accent5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MEGATON!$BH$13:$BS$13</c:f>
              <c:strCache>
                <c:ptCount val="12"/>
                <c:pt idx="0">
                  <c:v>JAN</c:v>
                </c:pt>
                <c:pt idx="1">
                  <c:v>FEV</c:v>
                </c:pt>
                <c:pt idx="2">
                  <c:v>MAR</c:v>
                </c:pt>
                <c:pt idx="3">
                  <c:v>ABR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SET</c:v>
                </c:pt>
                <c:pt idx="9">
                  <c:v>OUT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MEGATON!$BH$15:$BS$15</c:f>
              <c:numCache>
                <c:formatCode>General</c:formatCode>
                <c:ptCount val="12"/>
                <c:pt idx="0">
                  <c:v>10395</c:v>
                </c:pt>
                <c:pt idx="1">
                  <c:v>10450</c:v>
                </c:pt>
                <c:pt idx="2">
                  <c:v>10150</c:v>
                </c:pt>
                <c:pt idx="3">
                  <c:v>10050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C1-4AEE-B52A-031A7A8215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952309536"/>
        <c:axId val="-952310624"/>
      </c:barChart>
      <c:lineChart>
        <c:grouping val="standard"/>
        <c:varyColors val="0"/>
        <c:ser>
          <c:idx val="0"/>
          <c:order val="0"/>
          <c:tx>
            <c:strRef>
              <c:f>MEGATON!$BG$14</c:f>
              <c:strCache>
                <c:ptCount val="1"/>
                <c:pt idx="0">
                  <c:v>Nº de sanitários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6.6145833333333334E-3"/>
                  <c:y val="7.0555555555555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6C1-4AEE-B52A-031A7A82158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accent5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MEGATON!$BH$13:$BS$13</c:f>
              <c:strCache>
                <c:ptCount val="12"/>
                <c:pt idx="0">
                  <c:v>JAN</c:v>
                </c:pt>
                <c:pt idx="1">
                  <c:v>FEV</c:v>
                </c:pt>
                <c:pt idx="2">
                  <c:v>MAR</c:v>
                </c:pt>
                <c:pt idx="3">
                  <c:v>ABR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SET</c:v>
                </c:pt>
                <c:pt idx="9">
                  <c:v>OUT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MEGATON!$BH$14:$BS$14</c:f>
              <c:numCache>
                <c:formatCode>General</c:formatCode>
                <c:ptCount val="12"/>
                <c:pt idx="0">
                  <c:v>10</c:v>
                </c:pt>
                <c:pt idx="1">
                  <c:v>5</c:v>
                </c:pt>
                <c:pt idx="2">
                  <c:v>4</c:v>
                </c:pt>
                <c:pt idx="3">
                  <c:v>1</c:v>
                </c:pt>
                <c:pt idx="4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6C1-4AEE-B52A-031A7A8215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952307360"/>
        <c:axId val="-952302464"/>
      </c:lineChart>
      <c:valAx>
        <c:axId val="-95231062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-952309536"/>
        <c:crosses val="autoZero"/>
        <c:crossBetween val="between"/>
      </c:valAx>
      <c:catAx>
        <c:axId val="-952309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-952310624"/>
        <c:crosses val="autoZero"/>
        <c:auto val="1"/>
        <c:lblAlgn val="ctr"/>
        <c:lblOffset val="100"/>
        <c:noMultiLvlLbl val="0"/>
      </c:catAx>
      <c:valAx>
        <c:axId val="-952302464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-952307360"/>
        <c:crosses val="max"/>
        <c:crossBetween val="between"/>
      </c:valAx>
      <c:catAx>
        <c:axId val="-9523073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95230246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3596145833333335"/>
          <c:y val="0.88968680555555557"/>
          <c:w val="0.59072465277777775"/>
          <c:h val="0.1010663194444444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accent5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sz="1600" b="1">
                <a:solidFill>
                  <a:schemeClr val="accent5">
                    <a:lumMod val="50000"/>
                  </a:schemeClr>
                </a:solidFill>
              </a:rPr>
              <a:t>Avaliação de Desempenho Ambiental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accent5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MEGATON!$DL$15</c:f>
              <c:strCache>
                <c:ptCount val="1"/>
                <c:pt idx="0">
                  <c:v>Resultados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MEGATON!$DK$16:$DK$27</c:f>
              <c:strCache>
                <c:ptCount val="12"/>
                <c:pt idx="0">
                  <c:v>JAN</c:v>
                </c:pt>
                <c:pt idx="1">
                  <c:v>FEV</c:v>
                </c:pt>
                <c:pt idx="2">
                  <c:v>MAR</c:v>
                </c:pt>
                <c:pt idx="3">
                  <c:v>ABR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SET</c:v>
                </c:pt>
                <c:pt idx="9">
                  <c:v>OUT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MEGATON!$DL$16:$DL$27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0.96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07-400F-AC68-2CDB09D2D1A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953756208"/>
        <c:axId val="-953757840"/>
      </c:barChart>
      <c:lineChart>
        <c:grouping val="standard"/>
        <c:varyColors val="0"/>
        <c:ser>
          <c:idx val="1"/>
          <c:order val="1"/>
          <c:tx>
            <c:strRef>
              <c:f>MEGATON!$DM$15</c:f>
              <c:strCache>
                <c:ptCount val="1"/>
                <c:pt idx="0">
                  <c:v>Meta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207-400F-AC68-2CDB09D2D1AC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207-400F-AC68-2CDB09D2D1AC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207-400F-AC68-2CDB09D2D1AC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207-400F-AC68-2CDB09D2D1AC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207-400F-AC68-2CDB09D2D1AC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207-400F-AC68-2CDB09D2D1AC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207-400F-AC68-2CDB09D2D1AC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4207-400F-AC68-2CDB09D2D1AC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207-400F-AC68-2CDB09D2D1AC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4207-400F-AC68-2CDB09D2D1AC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207-400F-AC68-2CDB09D2D1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MEGATON!$DK$16:$DK$27</c:f>
              <c:strCache>
                <c:ptCount val="12"/>
                <c:pt idx="0">
                  <c:v>JAN</c:v>
                </c:pt>
                <c:pt idx="1">
                  <c:v>FEV</c:v>
                </c:pt>
                <c:pt idx="2">
                  <c:v>MAR</c:v>
                </c:pt>
                <c:pt idx="3">
                  <c:v>ABR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SET</c:v>
                </c:pt>
                <c:pt idx="9">
                  <c:v>OUT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MEGATON!$DM$16:$DM$27</c:f>
              <c:numCache>
                <c:formatCode>0%</c:formatCode>
                <c:ptCount val="12"/>
                <c:pt idx="0">
                  <c:v>0.8</c:v>
                </c:pt>
                <c:pt idx="1">
                  <c:v>0.8</c:v>
                </c:pt>
                <c:pt idx="2">
                  <c:v>0.8</c:v>
                </c:pt>
                <c:pt idx="3">
                  <c:v>0.8</c:v>
                </c:pt>
                <c:pt idx="4">
                  <c:v>0.8</c:v>
                </c:pt>
                <c:pt idx="5">
                  <c:v>0.8</c:v>
                </c:pt>
                <c:pt idx="6">
                  <c:v>0.8</c:v>
                </c:pt>
                <c:pt idx="7">
                  <c:v>0.8</c:v>
                </c:pt>
                <c:pt idx="8">
                  <c:v>0.8</c:v>
                </c:pt>
                <c:pt idx="9">
                  <c:v>0.8</c:v>
                </c:pt>
                <c:pt idx="10">
                  <c:v>0.8</c:v>
                </c:pt>
                <c:pt idx="11">
                  <c:v>0.8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4207-400F-AC68-2CDB09D2D1A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953756208"/>
        <c:axId val="-953757840"/>
      </c:lineChart>
      <c:catAx>
        <c:axId val="-953756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-953757840"/>
        <c:crosses val="autoZero"/>
        <c:auto val="1"/>
        <c:lblAlgn val="ctr"/>
        <c:lblOffset val="100"/>
        <c:noMultiLvlLbl val="0"/>
      </c:catAx>
      <c:valAx>
        <c:axId val="-953757840"/>
        <c:scaling>
          <c:orientation val="minMax"/>
          <c:min val="0"/>
        </c:scaling>
        <c:delete val="1"/>
        <c:axPos val="l"/>
        <c:numFmt formatCode="0%" sourceLinked="1"/>
        <c:majorTickMark val="out"/>
        <c:minorTickMark val="none"/>
        <c:tickLblPos val="nextTo"/>
        <c:crossAx val="-953756208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8F17C1-D4CA-481F-A952-44E6CA761545}" type="datetimeFigureOut">
              <a:rPr lang="pt-BR" smtClean="0"/>
              <a:t>19/07/2018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301A5C-6FDB-40D8-A055-AAEA156C829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3041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0C9EA4-B861-DE4E-89AA-A44EC068A438}" type="datetimeFigureOut">
              <a:rPr lang="en-US" smtClean="0"/>
              <a:t>7/19/2018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A8AA9B-E652-8F46-A15F-7A6A8161981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118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5.png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undacao_Renova_Marca_RGB_1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3538" y="1804399"/>
            <a:ext cx="5294924" cy="1586223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335622" y="4060133"/>
            <a:ext cx="3504916" cy="30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0" i="0" spc="-1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Título Verdana 14pt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3335338" y="4397375"/>
            <a:ext cx="3505200" cy="282575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000" b="1" i="0" baseline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x-none" dirty="0"/>
              <a:t>MÊS | 2017 VERDANA BOLD CAIXA ALTA 10PT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712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4459300"/>
            <a:ext cx="389411" cy="400038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30" y="298262"/>
            <a:ext cx="3775767" cy="11509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291869" y="1582722"/>
            <a:ext cx="3778620" cy="2584465"/>
          </a:xfrm>
          <a:prstGeom prst="rect">
            <a:avLst/>
          </a:prstGeom>
        </p:spPr>
        <p:txBody>
          <a:bodyPr vert="horz"/>
          <a:lstStyle>
            <a:lvl1pPr marL="171450" indent="-171450">
              <a:lnSpc>
                <a:spcPct val="150000"/>
              </a:lnSpc>
              <a:buFont typeface="Wingdings" charset="2"/>
              <a:buChar char="§"/>
              <a:defRPr sz="12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12pt</a:t>
            </a:r>
          </a:p>
        </p:txBody>
      </p:sp>
      <p:sp>
        <p:nvSpPr>
          <p:cNvPr id="9" name="Table Placeholder 8"/>
          <p:cNvSpPr>
            <a:spLocks noGrp="1"/>
          </p:cNvSpPr>
          <p:nvPr>
            <p:ph type="tbl" sz="quarter" idx="13" hasCustomPrompt="1"/>
          </p:nvPr>
        </p:nvSpPr>
        <p:spPr>
          <a:xfrm>
            <a:off x="4221164" y="1582722"/>
            <a:ext cx="4535486" cy="2584466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800" b="1" baseline="0">
                <a:latin typeface="Verdana"/>
                <a:cs typeface="Verdana"/>
              </a:defRPr>
            </a:lvl1pPr>
          </a:lstStyle>
          <a:p>
            <a:r>
              <a:rPr lang="en-US" dirty="0"/>
              <a:t>TABELA VERDANA BOLD CAIXA ALTA 8PT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81309" y="4611640"/>
            <a:ext cx="278877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117C9F2A-0A98-6E45-BA58-B2CFC9981699}" type="slidenum">
              <a:rPr lang="en-US" sz="7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chemeClr val="accent3"/>
              </a:solidFill>
              <a:latin typeface="Verdana"/>
              <a:cs typeface="Verdana"/>
            </a:endParaRPr>
          </a:p>
        </p:txBody>
      </p:sp>
      <p:pic>
        <p:nvPicPr>
          <p:cNvPr id="12" name="Picture 1" descr="Terra e Água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298262"/>
            <a:ext cx="376542" cy="376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391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4459300"/>
            <a:ext cx="389411" cy="400038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30" y="298262"/>
            <a:ext cx="3775767" cy="11509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8" name="Table Placeholder 7"/>
          <p:cNvSpPr>
            <a:spLocks noGrp="1"/>
          </p:cNvSpPr>
          <p:nvPr>
            <p:ph type="tbl" sz="quarter" idx="11" hasCustomPrompt="1"/>
          </p:nvPr>
        </p:nvSpPr>
        <p:spPr>
          <a:xfrm>
            <a:off x="295930" y="1571625"/>
            <a:ext cx="8460720" cy="2595563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TABELA VERDANA BOLD CAIXA ALTA 8PT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281309" y="4611640"/>
            <a:ext cx="278877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117C9F2A-0A98-6E45-BA58-B2CFC9981699}" type="slidenum">
              <a:rPr lang="en-US" sz="7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chemeClr val="accent3"/>
              </a:solidFill>
              <a:latin typeface="Verdana"/>
              <a:cs typeface="Verdana"/>
            </a:endParaRPr>
          </a:p>
        </p:txBody>
      </p:sp>
      <p:pic>
        <p:nvPicPr>
          <p:cNvPr id="10" name="Picture 1" descr="Terra e Água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298262"/>
            <a:ext cx="376542" cy="376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9533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4459300"/>
            <a:ext cx="389411" cy="400038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30" y="298262"/>
            <a:ext cx="3775767" cy="11509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7" name="Chart Placeholder 15"/>
          <p:cNvSpPr>
            <a:spLocks noGrp="1"/>
          </p:cNvSpPr>
          <p:nvPr>
            <p:ph type="chart" sz="quarter" idx="14" hasCustomPrompt="1"/>
          </p:nvPr>
        </p:nvSpPr>
        <p:spPr>
          <a:xfrm>
            <a:off x="295421" y="1582721"/>
            <a:ext cx="3778104" cy="2591169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8PT</a:t>
            </a:r>
          </a:p>
        </p:txBody>
      </p:sp>
      <p:sp>
        <p:nvSpPr>
          <p:cNvPr id="8" name="Chart Placeholder 15"/>
          <p:cNvSpPr>
            <a:spLocks noGrp="1"/>
          </p:cNvSpPr>
          <p:nvPr>
            <p:ph type="chart" sz="quarter" idx="15" hasCustomPrompt="1"/>
          </p:nvPr>
        </p:nvSpPr>
        <p:spPr>
          <a:xfrm>
            <a:off x="4983309" y="1582721"/>
            <a:ext cx="3778104" cy="2591169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8PT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281309" y="4611640"/>
            <a:ext cx="278877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117C9F2A-0A98-6E45-BA58-B2CFC9981699}" type="slidenum">
              <a:rPr lang="en-US" sz="7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chemeClr val="accent3"/>
              </a:solidFill>
              <a:latin typeface="Verdana"/>
              <a:cs typeface="Verdana"/>
            </a:endParaRPr>
          </a:p>
        </p:txBody>
      </p:sp>
      <p:pic>
        <p:nvPicPr>
          <p:cNvPr id="11" name="Picture 1" descr="Terra e Água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298262"/>
            <a:ext cx="376542" cy="376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410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çã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vert="horz" anchor="ctr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6402" y="301625"/>
            <a:ext cx="5378911" cy="3621937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18000"/>
              </a:lnSpc>
              <a:buNone/>
              <a:defRPr sz="2400" b="1" i="0" spc="-10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292305" y="4167187"/>
            <a:ext cx="3781220" cy="2116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8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8pt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4956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9D9D9"/>
          </a:solidFill>
        </p:spPr>
        <p:txBody>
          <a:bodyPr vert="horz" anchor="ctr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292305" y="4167187"/>
            <a:ext cx="3781220" cy="2116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8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8pt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0" y="1438275"/>
            <a:ext cx="3423920" cy="2402205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1" y="1438276"/>
            <a:ext cx="3423920" cy="2402204"/>
          </a:xfrm>
          <a:prstGeom prst="rect">
            <a:avLst/>
          </a:prstGeom>
          <a:solidFill>
            <a:srgbClr val="2F3192"/>
          </a:solidFill>
          <a:ln>
            <a:noFill/>
          </a:ln>
        </p:spPr>
        <p:txBody>
          <a:bodyPr vert="horz" lIns="720000" tIns="360000" rIns="360000" bIns="360000" anchor="t" anchorCtr="0"/>
          <a:lstStyle>
            <a:lvl1pPr marL="0" indent="0">
              <a:lnSpc>
                <a:spcPct val="115000"/>
              </a:lnSpc>
              <a:buNone/>
              <a:defRPr sz="1600" b="1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</a:t>
            </a:r>
            <a:br>
              <a:rPr lang="en-US" dirty="0"/>
            </a:br>
            <a:r>
              <a:rPr lang="en-US" dirty="0"/>
              <a:t>Bold 16pt</a:t>
            </a:r>
          </a:p>
        </p:txBody>
      </p:sp>
    </p:spTree>
    <p:extLst>
      <p:ext uri="{BB962C8B-B14F-4D97-AF65-F5344CB8AC3E}">
        <p14:creationId xmlns:p14="http://schemas.microsoft.com/office/powerpoint/2010/main" val="11907245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/Legenda/Crédi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825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4343901"/>
            <a:ext cx="9144000" cy="798410"/>
          </a:xfrm>
          <a:prstGeom prst="rect">
            <a:avLst/>
          </a:prstGeom>
          <a:solidFill>
            <a:schemeClr val="accent3">
              <a:alpha val="80000"/>
            </a:schemeClr>
          </a:solidFill>
        </p:spPr>
        <p:txBody>
          <a:bodyPr vert="horz" lIns="540000" tIns="540000" rIns="1440000" bIns="540000" anchor="ctr"/>
          <a:lstStyle>
            <a:lvl1pPr marL="0" indent="0">
              <a:lnSpc>
                <a:spcPct val="140000"/>
              </a:lnSpc>
              <a:buNone/>
              <a:defRPr sz="900" b="1" spc="0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Legenda</a:t>
            </a:r>
            <a:r>
              <a:rPr lang="en-US" dirty="0"/>
              <a:t> | </a:t>
            </a:r>
            <a:r>
              <a:rPr lang="en-US" dirty="0" err="1"/>
              <a:t>Créditos</a:t>
            </a:r>
            <a:r>
              <a:rPr lang="en-US" dirty="0"/>
              <a:t> da </a:t>
            </a:r>
            <a:r>
              <a:rPr lang="en-US" dirty="0" err="1"/>
              <a:t>imagem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Verdana Bold 12pts</a:t>
            </a:r>
          </a:p>
        </p:txBody>
      </p:sp>
    </p:spTree>
    <p:extLst>
      <p:ext uri="{BB962C8B-B14F-4D97-AF65-F5344CB8AC3E}">
        <p14:creationId xmlns:p14="http://schemas.microsoft.com/office/powerpoint/2010/main" val="12042896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4195097" cy="514349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31" y="298262"/>
            <a:ext cx="3482184" cy="11509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291869" y="1582723"/>
            <a:ext cx="3486246" cy="2422208"/>
          </a:xfrm>
          <a:prstGeom prst="rect">
            <a:avLst/>
          </a:prstGeom>
        </p:spPr>
        <p:txBody>
          <a:bodyPr vert="horz"/>
          <a:lstStyle>
            <a:lvl1pPr marL="171450" indent="-171450">
              <a:lnSpc>
                <a:spcPct val="150000"/>
              </a:lnSpc>
              <a:buFont typeface="Wingdings" charset="2"/>
              <a:buChar char="§"/>
              <a:defRPr sz="120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12pt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292305" y="4167187"/>
            <a:ext cx="3485810" cy="2116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8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8pt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4195763" y="0"/>
            <a:ext cx="4948237" cy="5143500"/>
          </a:xfrm>
          <a:prstGeom prst="rect">
            <a:avLst/>
          </a:prstGeom>
          <a:solidFill>
            <a:srgbClr val="D9D9D9"/>
          </a:solidFill>
        </p:spPr>
        <p:txBody>
          <a:bodyPr vert="horz" anchor="ctr"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81309" y="4611640"/>
            <a:ext cx="264877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AD83C5F-2074-8145-BCDC-9C7CDFC8B277}" type="slidenum">
              <a:rPr lang="en-US" sz="7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9898714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/Text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9D9D9"/>
          </a:solidFill>
        </p:spPr>
        <p:txBody>
          <a:bodyPr vert="horz" anchor="ctr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1438275"/>
            <a:ext cx="3423920" cy="2402205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98244" y="1603775"/>
            <a:ext cx="2768926" cy="936225"/>
          </a:xfrm>
          <a:prstGeom prst="rect">
            <a:avLst/>
          </a:prstGeom>
          <a:ln>
            <a:noFill/>
          </a:ln>
        </p:spPr>
        <p:txBody>
          <a:bodyPr vert="horz"/>
          <a:lstStyle>
            <a:lvl1pPr marL="0" indent="0">
              <a:lnSpc>
                <a:spcPct val="115000"/>
              </a:lnSpc>
              <a:buNone/>
              <a:defRPr sz="2400" b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BOLD 24PT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298244" y="2588025"/>
            <a:ext cx="2768926" cy="1075925"/>
          </a:xfrm>
          <a:prstGeom prst="rect">
            <a:avLst/>
          </a:prstGeom>
          <a:ln>
            <a:noFill/>
          </a:ln>
        </p:spPr>
        <p:txBody>
          <a:bodyPr vert="horz"/>
          <a:lstStyle>
            <a:lvl1pPr marL="0" indent="0">
              <a:lnSpc>
                <a:spcPct val="130000"/>
              </a:lnSpc>
              <a:buNone/>
              <a:defRPr sz="1400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14pt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292305" y="4167187"/>
            <a:ext cx="3781220" cy="2116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8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8pt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08530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Imagem abaix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1"/>
            <a:ext cx="9144000" cy="218621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5238082" y="276447"/>
            <a:ext cx="3546383" cy="1659563"/>
          </a:xfrm>
          <a:prstGeom prst="rect">
            <a:avLst/>
          </a:prstGeom>
          <a:ln>
            <a:noFill/>
          </a:ln>
        </p:spPr>
        <p:txBody>
          <a:bodyPr vert="horz"/>
          <a:lstStyle>
            <a:lvl1pPr marL="0" indent="0">
              <a:lnSpc>
                <a:spcPct val="190000"/>
              </a:lnSpc>
              <a:spcBef>
                <a:spcPts val="0"/>
              </a:spcBef>
              <a:buNone/>
              <a:defRPr sz="1000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10pt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2286000"/>
            <a:ext cx="9144000" cy="2857500"/>
          </a:xfrm>
          <a:prstGeom prst="rect">
            <a:avLst/>
          </a:prstGeom>
          <a:solidFill>
            <a:srgbClr val="D9D9D9"/>
          </a:solidFill>
        </p:spPr>
        <p:txBody>
          <a:bodyPr vert="horz" anchor="ctr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</p:spTree>
    <p:extLst>
      <p:ext uri="{BB962C8B-B14F-4D97-AF65-F5344CB8AC3E}">
        <p14:creationId xmlns:p14="http://schemas.microsoft.com/office/powerpoint/2010/main" val="11494407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9D9D9"/>
          </a:solidFill>
        </p:spPr>
        <p:txBody>
          <a:bodyPr vert="horz" anchor="ctr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</p:spTree>
    <p:extLst>
      <p:ext uri="{BB962C8B-B14F-4D97-AF65-F5344CB8AC3E}">
        <p14:creationId xmlns:p14="http://schemas.microsoft.com/office/powerpoint/2010/main" val="156893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bertura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5879" cy="5143500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9243" y="1"/>
            <a:ext cx="9165122" cy="515996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295617" y="1764100"/>
            <a:ext cx="4476909" cy="1290638"/>
          </a:xfrm>
          <a:prstGeom prst="rect">
            <a:avLst/>
          </a:prstGeom>
        </p:spPr>
        <p:txBody>
          <a:bodyPr vert="horz" anchor="ctr"/>
          <a:lstStyle>
            <a:lvl1pPr marL="0" indent="0">
              <a:lnSpc>
                <a:spcPct val="125000"/>
              </a:lnSpc>
              <a:buNone/>
              <a:defRPr sz="30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30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281309" y="4611640"/>
            <a:ext cx="278877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117C9F2A-0A98-6E45-BA58-B2CFC9981699}" type="slidenum">
              <a:rPr lang="en-US" sz="7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chemeClr val="accent3"/>
              </a:solidFill>
              <a:latin typeface="Verdana"/>
              <a:cs typeface="Verdana"/>
            </a:endParaRPr>
          </a:p>
        </p:txBody>
      </p:sp>
      <p:pic>
        <p:nvPicPr>
          <p:cNvPr id="7" name="Picture 1" descr="Terra e Água.png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338" y="465058"/>
            <a:ext cx="912765" cy="912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334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edi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4459300"/>
            <a:ext cx="389411" cy="400038"/>
          </a:xfrm>
          <a:prstGeom prst="rect">
            <a:avLst/>
          </a:prstGeom>
        </p:spPr>
      </p:pic>
      <p:pic>
        <p:nvPicPr>
          <p:cNvPr id="6" name="Picture 5" descr="Fundacao_Renova_Marca_RGB_1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501" y="474702"/>
            <a:ext cx="2351890" cy="704566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1433288" y="1581471"/>
            <a:ext cx="3346530" cy="2479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2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FALE CONOSCO</a:t>
            </a:r>
          </a:p>
          <a:p>
            <a:pPr rtl="0">
              <a:lnSpc>
                <a:spcPct val="180000"/>
              </a:lnSpc>
            </a:pPr>
            <a:r>
              <a:rPr lang="cs-CZ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0800 031 2303</a:t>
            </a:r>
          </a:p>
          <a:p>
            <a:pPr rtl="0">
              <a:lnSpc>
                <a:spcPct val="180000"/>
              </a:lnSpc>
            </a:pPr>
            <a:r>
              <a:rPr lang="cs-CZ" sz="1000" b="0" i="0" u="none" strike="noStrike" kern="1200" baseline="0" dirty="0" err="1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</a:t>
            </a:r>
            <a:r>
              <a:rPr lang="cs-CZ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/fale-</a:t>
            </a:r>
            <a:r>
              <a:rPr lang="cs-CZ" sz="1000" b="0" i="0" u="none" strike="noStrike" kern="1200" baseline="0" dirty="0" err="1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conosco</a:t>
            </a:r>
            <a:endParaRPr lang="cs-CZ" sz="10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endParaRPr lang="cs-CZ" sz="11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cs-CZ" sz="12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</a:t>
            </a:r>
          </a:p>
          <a:p>
            <a:pPr rtl="0">
              <a:lnSpc>
                <a:spcPct val="180000"/>
              </a:lnSpc>
            </a:pPr>
            <a:r>
              <a:rPr lang="is-IS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0800 721 0717</a:t>
            </a:r>
          </a:p>
          <a:p>
            <a:pPr rtl="0">
              <a:lnSpc>
                <a:spcPct val="180000"/>
              </a:lnSpc>
            </a:pPr>
            <a:r>
              <a:rPr lang="en-US" sz="1000" b="0" i="0" u="none" strike="noStrike" kern="1200" baseline="0" dirty="0" err="1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ouvidoria@fundacaorenova.org</a:t>
            </a:r>
            <a:endParaRPr lang="en-US" sz="10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en-US" sz="1000" b="0" i="0" u="none" strike="noStrike" kern="1200" baseline="0" dirty="0" err="1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www.canalconfidencial.com.br</a:t>
            </a:r>
            <a:r>
              <a:rPr lang="en-US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/</a:t>
            </a:r>
            <a:r>
              <a:rPr lang="en-US" sz="1000" b="0" i="0" u="none" strike="noStrike" kern="1200" baseline="0" dirty="0" err="1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fundacaorenova</a:t>
            </a:r>
            <a:r>
              <a:rPr lang="en-US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/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281309" y="4611640"/>
            <a:ext cx="278877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117C9F2A-0A98-6E45-BA58-B2CFC9981699}" type="slidenum">
              <a:rPr lang="en-US" sz="7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chemeClr val="accent3"/>
              </a:solidFill>
              <a:latin typeface="Verdana"/>
              <a:cs typeface="Verdana"/>
            </a:endParaRPr>
          </a:p>
        </p:txBody>
      </p:sp>
      <p:sp>
        <p:nvSpPr>
          <p:cNvPr id="8" name="Rectangle 6"/>
          <p:cNvSpPr/>
          <p:nvPr userDrawn="1"/>
        </p:nvSpPr>
        <p:spPr>
          <a:xfrm>
            <a:off x="5243290" y="1581471"/>
            <a:ext cx="2267853" cy="2696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2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SITE</a:t>
            </a:r>
          </a:p>
          <a:p>
            <a:pPr rtl="0">
              <a:lnSpc>
                <a:spcPct val="180000"/>
              </a:lnSpc>
            </a:pPr>
            <a:r>
              <a:rPr lang="en-US" sz="1000" b="0" i="0" u="none" strike="noStrike" kern="1200" baseline="0" dirty="0" err="1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</a:t>
            </a:r>
            <a:endParaRPr lang="en-US" sz="10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endParaRPr lang="en-US" sz="10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en-US" sz="12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REDES SOCIAIS</a:t>
            </a:r>
          </a:p>
          <a:p>
            <a:pPr rtl="0">
              <a:lnSpc>
                <a:spcPct val="180000"/>
              </a:lnSpc>
            </a:pPr>
            <a:r>
              <a:rPr lang="en-US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Facebook</a:t>
            </a:r>
          </a:p>
          <a:p>
            <a:pPr marL="0" marR="0" lvl="0" indent="0" algn="l" defTabSz="4572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i="0" u="none" strike="noStrike" kern="1200" baseline="0" dirty="0" err="1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Youtube</a:t>
            </a:r>
            <a:endParaRPr lang="en-US" sz="10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marL="0" marR="0" lvl="0" indent="0" algn="l" defTabSz="4572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Instagram</a:t>
            </a:r>
          </a:p>
          <a:p>
            <a:pPr marL="0" marR="0" lvl="0" indent="0" algn="l" defTabSz="4572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LinkedIn</a:t>
            </a:r>
          </a:p>
          <a:p>
            <a:pPr rtl="0">
              <a:lnSpc>
                <a:spcPct val="180000"/>
              </a:lnSpc>
            </a:pPr>
            <a:r>
              <a:rPr lang="en-US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Google Plus</a:t>
            </a:r>
          </a:p>
        </p:txBody>
      </p:sp>
    </p:spTree>
    <p:extLst>
      <p:ext uri="{BB962C8B-B14F-4D97-AF65-F5344CB8AC3E}">
        <p14:creationId xmlns:p14="http://schemas.microsoft.com/office/powerpoint/2010/main" val="32048760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-capa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rca_branca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3032" y="1877786"/>
            <a:ext cx="962150" cy="1387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2172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8447" y="4455648"/>
            <a:ext cx="392966" cy="403690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281310" y="4611641"/>
            <a:ext cx="2648771" cy="196191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fld id="{BAD83C5F-2074-8145-BCDC-9C7CDFC8B277}" type="slidenum">
              <a:rPr lang="en-US" sz="675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675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675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6402" y="315064"/>
            <a:ext cx="5378911" cy="3852125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2400" b="1" i="0" spc="-10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40376608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Azul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2003" y="4459300"/>
            <a:ext cx="389411" cy="400038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29" y="298262"/>
            <a:ext cx="6204884" cy="1150938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chemeClr val="accent3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297917" y="1495682"/>
            <a:ext cx="6202896" cy="336748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425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291869" y="1875209"/>
            <a:ext cx="6208945" cy="2291979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171420" indent="-171420">
              <a:lnSpc>
                <a:spcPct val="150000"/>
              </a:lnSpc>
              <a:buFont typeface="Wingdings" charset="2"/>
              <a:buChar char="§"/>
              <a:defRPr sz="12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81309" y="4611641"/>
            <a:ext cx="2602820" cy="196191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fld id="{63EF4C96-E1DF-BE4D-8017-F1C029622898}" type="slidenum">
              <a:rPr lang="en-US" sz="675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675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675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5885705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Verde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2003" y="4459300"/>
            <a:ext cx="389411" cy="400038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29" y="298262"/>
            <a:ext cx="6204884" cy="1150938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297917" y="1495682"/>
            <a:ext cx="6202896" cy="336748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425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291869" y="1875209"/>
            <a:ext cx="6208945" cy="2291979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171420" indent="-171420">
              <a:lnSpc>
                <a:spcPct val="150000"/>
              </a:lnSpc>
              <a:buFont typeface="Wingdings" charset="2"/>
              <a:buChar char="§"/>
              <a:defRPr sz="12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281309" y="4611641"/>
            <a:ext cx="2602820" cy="196191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fld id="{63EF4C96-E1DF-BE4D-8017-F1C029622898}" type="slidenum">
              <a:rPr lang="en-US" sz="675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675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675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4726469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undacao_Renova_Marca_RGB_1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3538" y="1804399"/>
            <a:ext cx="5294924" cy="1586223"/>
          </a:xfrm>
          <a:prstGeom prst="rect">
            <a:avLst/>
          </a:prstGeom>
        </p:spPr>
      </p:pic>
      <p:sp>
        <p:nvSpPr>
          <p:cNvPr id="8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335622" y="4060133"/>
            <a:ext cx="3504916" cy="30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0" i="0" spc="-1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Título Verdana 14pt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3335338" y="4397375"/>
            <a:ext cx="3505200" cy="282575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000" b="1" i="0" baseline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x-none" dirty="0"/>
              <a:t>MÊS | 2017 VERDANA BOLD CAIXA ALTA 10PT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0085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5879" cy="5143500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9135879" cy="51435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295617" y="1764100"/>
            <a:ext cx="4476909" cy="1290638"/>
          </a:xfrm>
          <a:prstGeom prst="rect">
            <a:avLst/>
          </a:prstGeom>
        </p:spPr>
        <p:txBody>
          <a:bodyPr vert="horz" anchor="ctr"/>
          <a:lstStyle>
            <a:lvl1pPr marL="0" indent="0">
              <a:lnSpc>
                <a:spcPct val="125000"/>
              </a:lnSpc>
              <a:buNone/>
              <a:defRPr sz="3000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30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281309" y="4611640"/>
            <a:ext cx="288099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17A39D0-FA4A-894D-9EEA-77F40CB773BF}" type="slidenum">
              <a:rPr lang="en-US" sz="7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rgbClr val="00A88E"/>
              </a:solidFill>
              <a:latin typeface="Verdana"/>
              <a:cs typeface="Verdana"/>
            </a:endParaRPr>
          </a:p>
        </p:txBody>
      </p:sp>
      <p:pic>
        <p:nvPicPr>
          <p:cNvPr id="7" name="Picture 1" descr="Infraestrutura.png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617" y="555625"/>
            <a:ext cx="796583" cy="796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0628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295617" y="1764100"/>
            <a:ext cx="4476909" cy="1290638"/>
          </a:xfrm>
          <a:prstGeom prst="rect">
            <a:avLst/>
          </a:prstGeom>
        </p:spPr>
        <p:txBody>
          <a:bodyPr vert="horz" anchor="ctr"/>
          <a:lstStyle>
            <a:lvl1pPr marL="0" indent="0">
              <a:lnSpc>
                <a:spcPct val="125000"/>
              </a:lnSpc>
              <a:buNone/>
              <a:defRPr sz="3000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30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281309" y="4611640"/>
            <a:ext cx="288099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17A39D0-FA4A-894D-9EEA-77F40CB773BF}" type="slidenum">
              <a:rPr lang="en-US" sz="7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rgbClr val="00A88E"/>
              </a:solidFill>
              <a:latin typeface="Verdana"/>
              <a:cs typeface="Verdana"/>
            </a:endParaRPr>
          </a:p>
        </p:txBody>
      </p:sp>
      <p:pic>
        <p:nvPicPr>
          <p:cNvPr id="7" name="Picture 1" descr="Infraestrutura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617" y="555625"/>
            <a:ext cx="796583" cy="796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9781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5879" cy="51435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295617" y="1764100"/>
            <a:ext cx="4476909" cy="1290638"/>
          </a:xfrm>
          <a:prstGeom prst="rect">
            <a:avLst/>
          </a:prstGeom>
        </p:spPr>
        <p:txBody>
          <a:bodyPr vert="horz" anchor="ctr"/>
          <a:lstStyle>
            <a:lvl1pPr marL="0" indent="0">
              <a:lnSpc>
                <a:spcPct val="125000"/>
              </a:lnSpc>
              <a:buNone/>
              <a:defRPr sz="3000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30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281309" y="4611640"/>
            <a:ext cx="288099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17A39D0-FA4A-894D-9EEA-77F40CB773BF}" type="slidenum">
              <a:rPr lang="en-US" sz="7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rgbClr val="00A88E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6557533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çã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8447" y="4455648"/>
            <a:ext cx="392966" cy="403690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6402" y="315063"/>
            <a:ext cx="5378911" cy="3852125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18000"/>
              </a:lnSpc>
              <a:buNone/>
              <a:defRPr sz="2400" b="1" i="0" spc="-10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281309" y="4611640"/>
            <a:ext cx="264877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AD83C5F-2074-8145-BCDC-9C7CDFC8B277}" type="slidenum">
              <a:rPr lang="en-US" sz="7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118249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295617" y="1764100"/>
            <a:ext cx="4476909" cy="1290638"/>
          </a:xfrm>
          <a:prstGeom prst="rect">
            <a:avLst/>
          </a:prstGeom>
        </p:spPr>
        <p:txBody>
          <a:bodyPr vert="horz" anchor="ctr"/>
          <a:lstStyle>
            <a:lvl1pPr marL="0" indent="0">
              <a:lnSpc>
                <a:spcPct val="125000"/>
              </a:lnSpc>
              <a:buNone/>
              <a:defRPr sz="30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30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281309" y="4611640"/>
            <a:ext cx="278877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117C9F2A-0A98-6E45-BA58-B2CFC9981699}" type="slidenum">
              <a:rPr lang="en-US" sz="7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chemeClr val="accent3"/>
              </a:solidFill>
              <a:latin typeface="Verdana"/>
              <a:cs typeface="Verdana"/>
            </a:endParaRPr>
          </a:p>
        </p:txBody>
      </p:sp>
      <p:pic>
        <p:nvPicPr>
          <p:cNvPr id="7" name="Picture 1" descr="Terra e Água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338" y="465058"/>
            <a:ext cx="912765" cy="912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83913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4459300"/>
            <a:ext cx="389411" cy="400038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29" y="298262"/>
            <a:ext cx="6204884" cy="11509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297917" y="1495681"/>
            <a:ext cx="6202896" cy="33674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14pt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291868" y="1875209"/>
            <a:ext cx="6208945" cy="2291979"/>
          </a:xfrm>
          <a:prstGeom prst="rect">
            <a:avLst/>
          </a:prstGeom>
        </p:spPr>
        <p:txBody>
          <a:bodyPr vert="horz"/>
          <a:lstStyle>
            <a:lvl1pPr marL="171450" indent="-171450">
              <a:lnSpc>
                <a:spcPct val="150000"/>
              </a:lnSpc>
              <a:buFont typeface="Wingdings" charset="2"/>
              <a:buChar char="§"/>
              <a:defRPr sz="12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12pt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81309" y="4611640"/>
            <a:ext cx="288099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17A39D0-FA4A-894D-9EEA-77F40CB773BF}" type="slidenum">
              <a:rPr lang="en-US" sz="7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rgbClr val="00A88E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8289228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o/Tóp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4459300"/>
            <a:ext cx="389411" cy="400038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29" y="298262"/>
            <a:ext cx="6204884" cy="11509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297917" y="1495681"/>
            <a:ext cx="6202896" cy="33674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14pt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291868" y="1875209"/>
            <a:ext cx="6208945" cy="2291979"/>
          </a:xfrm>
          <a:prstGeom prst="rect">
            <a:avLst/>
          </a:prstGeom>
        </p:spPr>
        <p:txBody>
          <a:bodyPr vert="horz"/>
          <a:lstStyle>
            <a:lvl1pPr marL="171450" indent="-171450">
              <a:lnSpc>
                <a:spcPct val="150000"/>
              </a:lnSpc>
              <a:buFont typeface="Wingdings" charset="2"/>
              <a:buChar char="§"/>
              <a:defRPr sz="12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12pt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81309" y="4611640"/>
            <a:ext cx="288099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17A39D0-FA4A-894D-9EEA-77F40CB773BF}" type="slidenum">
              <a:rPr lang="en-US" sz="7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rgbClr val="00A88E"/>
              </a:solidFill>
              <a:latin typeface="Verdana"/>
              <a:cs typeface="Verdana"/>
            </a:endParaRPr>
          </a:p>
        </p:txBody>
      </p:sp>
      <p:pic>
        <p:nvPicPr>
          <p:cNvPr id="11" name="Picture 1" descr="Infraestrutura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298262"/>
            <a:ext cx="376542" cy="376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028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N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6089650" y="-53880"/>
            <a:ext cx="3115926" cy="52647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simbolo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8447" y="4455648"/>
            <a:ext cx="392966" cy="403690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30" y="298262"/>
            <a:ext cx="5376738" cy="11509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291869" y="1582722"/>
            <a:ext cx="5380800" cy="2584465"/>
          </a:xfrm>
          <a:prstGeom prst="rect">
            <a:avLst/>
          </a:prstGeom>
        </p:spPr>
        <p:txBody>
          <a:bodyPr vert="horz"/>
          <a:lstStyle>
            <a:lvl1pPr marL="171450" indent="-171450">
              <a:lnSpc>
                <a:spcPct val="150000"/>
              </a:lnSpc>
              <a:buFont typeface="Wingdings" charset="2"/>
              <a:buChar char="§"/>
              <a:defRPr sz="12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12pt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6507163" y="388982"/>
            <a:ext cx="2254250" cy="481875"/>
          </a:xfrm>
          <a:prstGeom prst="rect">
            <a:avLst/>
          </a:prstGeom>
        </p:spPr>
        <p:txBody>
          <a:bodyPr vert="horz" lIns="0" rIns="0"/>
          <a:lstStyle>
            <a:lvl1pPr marL="0" indent="0">
              <a:lnSpc>
                <a:spcPct val="120000"/>
              </a:lnSpc>
              <a:buNone/>
              <a:defRPr sz="1800" b="1" i="0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NOTA 18PT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515034" y="1094800"/>
            <a:ext cx="330873" cy="41710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2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1.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6515034" y="2522038"/>
            <a:ext cx="330873" cy="41710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2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2.</a:t>
            </a:r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6803334" y="1154114"/>
            <a:ext cx="1953316" cy="1172465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50000"/>
              </a:lnSpc>
              <a:buFont typeface="Wingdings" charset="2"/>
              <a:buNone/>
              <a:defRPr sz="12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12pt</a:t>
            </a:r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6803334" y="2581359"/>
            <a:ext cx="1958079" cy="1172465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50000"/>
              </a:lnSpc>
              <a:buFont typeface="Wingdings" charset="2"/>
              <a:buNone/>
              <a:defRPr sz="12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12pt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281309" y="4611640"/>
            <a:ext cx="288099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17A39D0-FA4A-894D-9EEA-77F40CB773BF}" type="slidenum">
              <a:rPr lang="en-US" sz="7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rgbClr val="00A88E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93036984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4459300"/>
            <a:ext cx="389411" cy="400038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30" y="298262"/>
            <a:ext cx="3775767" cy="11509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291869" y="1582722"/>
            <a:ext cx="3778620" cy="2584465"/>
          </a:xfrm>
          <a:prstGeom prst="rect">
            <a:avLst/>
          </a:prstGeom>
        </p:spPr>
        <p:txBody>
          <a:bodyPr vert="horz"/>
          <a:lstStyle>
            <a:lvl1pPr marL="171450" indent="-171450">
              <a:lnSpc>
                <a:spcPct val="150000"/>
              </a:lnSpc>
              <a:buFont typeface="Wingdings" charset="2"/>
              <a:buChar char="§"/>
              <a:defRPr sz="12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12pt</a:t>
            </a:r>
          </a:p>
        </p:txBody>
      </p:sp>
      <p:sp>
        <p:nvSpPr>
          <p:cNvPr id="6" name="Chart Placeholder 15"/>
          <p:cNvSpPr>
            <a:spLocks noGrp="1"/>
          </p:cNvSpPr>
          <p:nvPr>
            <p:ph type="chart" sz="quarter" idx="13" hasCustomPrompt="1"/>
          </p:nvPr>
        </p:nvSpPr>
        <p:spPr>
          <a:xfrm>
            <a:off x="4229100" y="1582721"/>
            <a:ext cx="4527550" cy="2591169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8PT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81309" y="4611640"/>
            <a:ext cx="288099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17A39D0-FA4A-894D-9EEA-77F40CB773BF}" type="slidenum">
              <a:rPr lang="en-US" sz="7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rgbClr val="00A88E"/>
              </a:solidFill>
              <a:latin typeface="Verdana"/>
              <a:cs typeface="Verdana"/>
            </a:endParaRPr>
          </a:p>
        </p:txBody>
      </p:sp>
      <p:pic>
        <p:nvPicPr>
          <p:cNvPr id="10" name="Picture 1" descr="Infraestrutura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4871" y="298262"/>
            <a:ext cx="376542" cy="376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78119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4459300"/>
            <a:ext cx="389411" cy="400038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30" y="298262"/>
            <a:ext cx="3775767" cy="11509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291869" y="1582722"/>
            <a:ext cx="3778620" cy="2584465"/>
          </a:xfrm>
          <a:prstGeom prst="rect">
            <a:avLst/>
          </a:prstGeom>
        </p:spPr>
        <p:txBody>
          <a:bodyPr vert="horz"/>
          <a:lstStyle>
            <a:lvl1pPr marL="171450" indent="-171450">
              <a:lnSpc>
                <a:spcPct val="150000"/>
              </a:lnSpc>
              <a:buFont typeface="Wingdings" charset="2"/>
              <a:buChar char="§"/>
              <a:defRPr sz="12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12pt</a:t>
            </a:r>
          </a:p>
        </p:txBody>
      </p:sp>
      <p:sp>
        <p:nvSpPr>
          <p:cNvPr id="7" name="Table Placeholder 8"/>
          <p:cNvSpPr>
            <a:spLocks noGrp="1"/>
          </p:cNvSpPr>
          <p:nvPr>
            <p:ph type="tbl" sz="quarter" idx="13" hasCustomPrompt="1"/>
          </p:nvPr>
        </p:nvSpPr>
        <p:spPr>
          <a:xfrm>
            <a:off x="4221164" y="1582722"/>
            <a:ext cx="4535486" cy="2584466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800" b="1" baseline="0">
                <a:latin typeface="Verdana"/>
                <a:cs typeface="Verdana"/>
              </a:defRPr>
            </a:lvl1pPr>
          </a:lstStyle>
          <a:p>
            <a:r>
              <a:rPr lang="en-US" dirty="0"/>
              <a:t>TABELA VERDANA BOLD CAIXA ALTA 8PT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81309" y="4611640"/>
            <a:ext cx="288099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17A39D0-FA4A-894D-9EEA-77F40CB773BF}" type="slidenum">
              <a:rPr lang="en-US" sz="7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rgbClr val="00A88E"/>
              </a:solidFill>
              <a:latin typeface="Verdana"/>
              <a:cs typeface="Verdana"/>
            </a:endParaRPr>
          </a:p>
        </p:txBody>
      </p:sp>
      <p:pic>
        <p:nvPicPr>
          <p:cNvPr id="10" name="Picture 1" descr="Infraestrutura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4081" y="298262"/>
            <a:ext cx="376542" cy="376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58424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4459300"/>
            <a:ext cx="389411" cy="400038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30" y="298262"/>
            <a:ext cx="3775767" cy="11509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6" name="Table Placeholder 7"/>
          <p:cNvSpPr>
            <a:spLocks noGrp="1"/>
          </p:cNvSpPr>
          <p:nvPr>
            <p:ph type="tbl" sz="quarter" idx="11" hasCustomPrompt="1"/>
          </p:nvPr>
        </p:nvSpPr>
        <p:spPr>
          <a:xfrm>
            <a:off x="295930" y="1571625"/>
            <a:ext cx="8460720" cy="2595563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TABELA VERDANA BOLD CAIXA ALTA 8PT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281309" y="4611640"/>
            <a:ext cx="288099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17A39D0-FA4A-894D-9EEA-77F40CB773BF}" type="slidenum">
              <a:rPr lang="en-US" sz="7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rgbClr val="00A88E"/>
              </a:solidFill>
              <a:latin typeface="Verdana"/>
              <a:cs typeface="Verdana"/>
            </a:endParaRPr>
          </a:p>
        </p:txBody>
      </p:sp>
      <p:pic>
        <p:nvPicPr>
          <p:cNvPr id="9" name="Picture 1" descr="Infraestrutura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6559" y="298262"/>
            <a:ext cx="376542" cy="376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3306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4459300"/>
            <a:ext cx="389411" cy="400038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30" y="298262"/>
            <a:ext cx="3775767" cy="11509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6" name="Chart Placeholder 15"/>
          <p:cNvSpPr>
            <a:spLocks noGrp="1"/>
          </p:cNvSpPr>
          <p:nvPr>
            <p:ph type="chart" sz="quarter" idx="14" hasCustomPrompt="1"/>
          </p:nvPr>
        </p:nvSpPr>
        <p:spPr>
          <a:xfrm>
            <a:off x="295421" y="1582721"/>
            <a:ext cx="3778104" cy="2591169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8PT</a:t>
            </a:r>
          </a:p>
        </p:txBody>
      </p:sp>
      <p:sp>
        <p:nvSpPr>
          <p:cNvPr id="7" name="Chart Placeholder 15"/>
          <p:cNvSpPr>
            <a:spLocks noGrp="1"/>
          </p:cNvSpPr>
          <p:nvPr>
            <p:ph type="chart" sz="quarter" idx="15" hasCustomPrompt="1"/>
          </p:nvPr>
        </p:nvSpPr>
        <p:spPr>
          <a:xfrm>
            <a:off x="4983309" y="1582721"/>
            <a:ext cx="3778104" cy="2591169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8PT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81309" y="4611640"/>
            <a:ext cx="288099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17A39D0-FA4A-894D-9EEA-77F40CB773BF}" type="slidenum">
              <a:rPr lang="en-US" sz="7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rgbClr val="00A88E"/>
              </a:solidFill>
              <a:latin typeface="Verdana"/>
              <a:cs typeface="Verdana"/>
            </a:endParaRPr>
          </a:p>
        </p:txBody>
      </p:sp>
      <p:pic>
        <p:nvPicPr>
          <p:cNvPr id="10" name="Picture 1" descr="Infraestrutura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4871" y="298262"/>
            <a:ext cx="376542" cy="376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6802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çã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9D9D9"/>
          </a:solidFill>
        </p:spPr>
        <p:txBody>
          <a:bodyPr vert="horz" anchor="ctr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6402" y="301625"/>
            <a:ext cx="5378911" cy="3621937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18000"/>
              </a:lnSpc>
              <a:buNone/>
              <a:defRPr sz="2400" b="1" i="0" spc="-10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292305" y="4167187"/>
            <a:ext cx="3781220" cy="2116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8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8pt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32159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9D9D9"/>
          </a:solidFill>
        </p:spPr>
        <p:txBody>
          <a:bodyPr vert="horz" anchor="ctr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292305" y="4167187"/>
            <a:ext cx="3781220" cy="2116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8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8pt</a:t>
            </a:r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" y="1438276"/>
            <a:ext cx="3423920" cy="24022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lIns="720000" tIns="360000" rIns="360000" bIns="360000" anchor="t" anchorCtr="0"/>
          <a:lstStyle>
            <a:lvl1pPr marL="0" indent="0">
              <a:lnSpc>
                <a:spcPct val="115000"/>
              </a:lnSpc>
              <a:buNone/>
              <a:defRPr sz="1600" b="1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</a:t>
            </a:r>
            <a:br>
              <a:rPr lang="en-US" dirty="0"/>
            </a:br>
            <a:r>
              <a:rPr lang="en-US" dirty="0"/>
              <a:t>Bold 16pt</a:t>
            </a:r>
          </a:p>
        </p:txBody>
      </p:sp>
    </p:spTree>
    <p:extLst>
      <p:ext uri="{BB962C8B-B14F-4D97-AF65-F5344CB8AC3E}">
        <p14:creationId xmlns:p14="http://schemas.microsoft.com/office/powerpoint/2010/main" val="293070535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/Legenda/Crédi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825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4343901"/>
            <a:ext cx="9144000" cy="798410"/>
          </a:xfrm>
          <a:prstGeom prst="rect">
            <a:avLst/>
          </a:prstGeom>
          <a:solidFill>
            <a:schemeClr val="accent1">
              <a:alpha val="80000"/>
            </a:schemeClr>
          </a:solidFill>
        </p:spPr>
        <p:txBody>
          <a:bodyPr vert="horz" lIns="540000" tIns="540000" rIns="1440000" bIns="540000" anchor="ctr"/>
          <a:lstStyle>
            <a:lvl1pPr marL="0" indent="0">
              <a:lnSpc>
                <a:spcPct val="140000"/>
              </a:lnSpc>
              <a:buNone/>
              <a:defRPr sz="900" b="1" spc="0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Legenda</a:t>
            </a:r>
            <a:r>
              <a:rPr lang="en-US" dirty="0"/>
              <a:t> | </a:t>
            </a:r>
            <a:r>
              <a:rPr lang="en-US" dirty="0" err="1"/>
              <a:t>Créditos</a:t>
            </a:r>
            <a:r>
              <a:rPr lang="en-US" dirty="0"/>
              <a:t> da </a:t>
            </a:r>
            <a:r>
              <a:rPr lang="en-US" dirty="0" err="1"/>
              <a:t>imagem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Verdana Bold 12pts</a:t>
            </a:r>
          </a:p>
        </p:txBody>
      </p:sp>
    </p:spTree>
    <p:extLst>
      <p:ext uri="{BB962C8B-B14F-4D97-AF65-F5344CB8AC3E}">
        <p14:creationId xmlns:p14="http://schemas.microsoft.com/office/powerpoint/2010/main" val="2198018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bertura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5879" cy="5143500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295617" y="1764100"/>
            <a:ext cx="4476909" cy="1290638"/>
          </a:xfrm>
          <a:prstGeom prst="rect">
            <a:avLst/>
          </a:prstGeom>
        </p:spPr>
        <p:txBody>
          <a:bodyPr vert="horz" anchor="ctr"/>
          <a:lstStyle>
            <a:lvl1pPr marL="0" indent="0">
              <a:lnSpc>
                <a:spcPct val="125000"/>
              </a:lnSpc>
              <a:buNone/>
              <a:defRPr sz="30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30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281309" y="4611640"/>
            <a:ext cx="278877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117C9F2A-0A98-6E45-BA58-B2CFC9981699}" type="slidenum">
              <a:rPr lang="en-US" sz="7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chemeClr val="accent3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14784906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-1" y="0"/>
            <a:ext cx="4195097" cy="514349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31" y="298262"/>
            <a:ext cx="3482184" cy="11509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291869" y="1582723"/>
            <a:ext cx="3486246" cy="2422208"/>
          </a:xfrm>
          <a:prstGeom prst="rect">
            <a:avLst/>
          </a:prstGeom>
        </p:spPr>
        <p:txBody>
          <a:bodyPr vert="horz"/>
          <a:lstStyle>
            <a:lvl1pPr marL="171450" indent="-171450">
              <a:lnSpc>
                <a:spcPct val="150000"/>
              </a:lnSpc>
              <a:buFont typeface="Wingdings" charset="2"/>
              <a:buChar char="§"/>
              <a:defRPr sz="120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12pt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292305" y="4167187"/>
            <a:ext cx="3485810" cy="2116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8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8pt</a:t>
            </a:r>
            <a:endParaRPr lang="en-US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4195763" y="0"/>
            <a:ext cx="4948237" cy="5143500"/>
          </a:xfrm>
          <a:prstGeom prst="rect">
            <a:avLst/>
          </a:prstGeom>
          <a:solidFill>
            <a:srgbClr val="D9D9D9"/>
          </a:solidFill>
        </p:spPr>
        <p:txBody>
          <a:bodyPr vert="horz" anchor="ctr"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81309" y="4611640"/>
            <a:ext cx="264877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AD83C5F-2074-8145-BCDC-9C7CDFC8B277}" type="slidenum">
              <a:rPr lang="en-US" sz="7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411168265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/Text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9D9D9"/>
          </a:solidFill>
        </p:spPr>
        <p:txBody>
          <a:bodyPr vert="horz" anchor="ctr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0" y="1438275"/>
            <a:ext cx="3423920" cy="240220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98244" y="1603775"/>
            <a:ext cx="2768926" cy="936225"/>
          </a:xfrm>
          <a:prstGeom prst="rect">
            <a:avLst/>
          </a:prstGeom>
          <a:ln>
            <a:noFill/>
          </a:ln>
        </p:spPr>
        <p:txBody>
          <a:bodyPr vert="horz"/>
          <a:lstStyle>
            <a:lvl1pPr marL="0" indent="0">
              <a:lnSpc>
                <a:spcPct val="115000"/>
              </a:lnSpc>
              <a:buNone/>
              <a:defRPr sz="2400" b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BOLD 24PT</a:t>
            </a:r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298244" y="2588025"/>
            <a:ext cx="2768926" cy="1075925"/>
          </a:xfrm>
          <a:prstGeom prst="rect">
            <a:avLst/>
          </a:prstGeom>
          <a:ln>
            <a:noFill/>
          </a:ln>
        </p:spPr>
        <p:txBody>
          <a:bodyPr vert="horz"/>
          <a:lstStyle>
            <a:lvl1pPr marL="0" indent="0">
              <a:lnSpc>
                <a:spcPct val="130000"/>
              </a:lnSpc>
              <a:buNone/>
              <a:defRPr sz="1400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14pt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292305" y="4167187"/>
            <a:ext cx="3781220" cy="2116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8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8pt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71606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Imagem abaix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1"/>
            <a:ext cx="9144000" cy="21862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5238082" y="276447"/>
            <a:ext cx="3546383" cy="1659563"/>
          </a:xfrm>
          <a:prstGeom prst="rect">
            <a:avLst/>
          </a:prstGeom>
          <a:ln>
            <a:noFill/>
          </a:ln>
        </p:spPr>
        <p:txBody>
          <a:bodyPr vert="horz"/>
          <a:lstStyle>
            <a:lvl1pPr marL="0" indent="0">
              <a:lnSpc>
                <a:spcPct val="190000"/>
              </a:lnSpc>
              <a:spcBef>
                <a:spcPts val="0"/>
              </a:spcBef>
              <a:buNone/>
              <a:defRPr sz="1000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10pt</a:t>
            </a:r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2286000"/>
            <a:ext cx="9144000" cy="2857500"/>
          </a:xfrm>
          <a:prstGeom prst="rect">
            <a:avLst/>
          </a:prstGeom>
          <a:solidFill>
            <a:srgbClr val="D9D9D9"/>
          </a:solidFill>
        </p:spPr>
        <p:txBody>
          <a:bodyPr vert="horz" anchor="ctr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</p:spTree>
    <p:extLst>
      <p:ext uri="{BB962C8B-B14F-4D97-AF65-F5344CB8AC3E}">
        <p14:creationId xmlns:p14="http://schemas.microsoft.com/office/powerpoint/2010/main" val="27642486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9D9D9"/>
          </a:solidFill>
        </p:spPr>
        <p:txBody>
          <a:bodyPr vert="horz" anchor="ctr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</p:spTree>
    <p:extLst>
      <p:ext uri="{BB962C8B-B14F-4D97-AF65-F5344CB8AC3E}">
        <p14:creationId xmlns:p14="http://schemas.microsoft.com/office/powerpoint/2010/main" val="37430003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edi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4459300"/>
            <a:ext cx="389411" cy="400038"/>
          </a:xfrm>
          <a:prstGeom prst="rect">
            <a:avLst/>
          </a:prstGeom>
        </p:spPr>
      </p:pic>
      <p:pic>
        <p:nvPicPr>
          <p:cNvPr id="5" name="Picture 4" descr="Fundacao_Renova_Marca_RGB_1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501" y="474702"/>
            <a:ext cx="2351890" cy="704566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1433288" y="1581471"/>
            <a:ext cx="3325748" cy="2479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2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FALE CONOSCO</a:t>
            </a:r>
          </a:p>
          <a:p>
            <a:pPr rtl="0">
              <a:lnSpc>
                <a:spcPct val="180000"/>
              </a:lnSpc>
            </a:pPr>
            <a:r>
              <a:rPr lang="cs-CZ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0800 031 2303</a:t>
            </a:r>
          </a:p>
          <a:p>
            <a:pPr rtl="0">
              <a:lnSpc>
                <a:spcPct val="180000"/>
              </a:lnSpc>
            </a:pPr>
            <a:r>
              <a:rPr lang="cs-CZ" sz="1000" b="0" i="0" u="none" strike="noStrike" kern="1200" baseline="0" dirty="0" err="1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</a:t>
            </a:r>
            <a:r>
              <a:rPr lang="cs-CZ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/fale-</a:t>
            </a:r>
            <a:r>
              <a:rPr lang="cs-CZ" sz="1000" b="0" i="0" u="none" strike="noStrike" kern="1200" baseline="0" dirty="0" err="1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conosco</a:t>
            </a:r>
            <a:endParaRPr lang="cs-CZ" sz="10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endParaRPr lang="cs-CZ" sz="11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cs-CZ" sz="12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</a:t>
            </a:r>
          </a:p>
          <a:p>
            <a:pPr rtl="0">
              <a:lnSpc>
                <a:spcPct val="180000"/>
              </a:lnSpc>
            </a:pPr>
            <a:r>
              <a:rPr lang="is-IS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0800 721 0717</a:t>
            </a:r>
          </a:p>
          <a:p>
            <a:pPr rtl="0">
              <a:lnSpc>
                <a:spcPct val="180000"/>
              </a:lnSpc>
            </a:pPr>
            <a:r>
              <a:rPr lang="en-US" sz="1000" b="0" i="0" u="none" strike="noStrike" kern="1200" baseline="0" dirty="0" err="1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ouvidoria@fundacaorenova.org</a:t>
            </a:r>
            <a:endParaRPr lang="en-US" sz="10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en-US" sz="1000" b="0" i="0" u="none" strike="noStrike" kern="1200" baseline="0" dirty="0" err="1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www.canalconfidencial.com.br</a:t>
            </a:r>
            <a:r>
              <a:rPr lang="en-US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/</a:t>
            </a:r>
            <a:r>
              <a:rPr lang="en-US" sz="1000" b="0" i="0" u="none" strike="noStrike" kern="1200" baseline="0" dirty="0" err="1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fundacaorenova</a:t>
            </a:r>
            <a:r>
              <a:rPr lang="en-US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/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81309" y="4611640"/>
            <a:ext cx="288099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17A39D0-FA4A-894D-9EEA-77F40CB773BF}" type="slidenum">
              <a:rPr lang="en-US" sz="700" b="1" smtClean="0">
                <a:solidFill>
                  <a:schemeClr val="accent1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rgbClr val="00A88E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rgbClr val="00A88E"/>
              </a:solidFill>
              <a:latin typeface="Verdana"/>
              <a:cs typeface="Verdana"/>
            </a:endParaRPr>
          </a:p>
        </p:txBody>
      </p:sp>
      <p:sp>
        <p:nvSpPr>
          <p:cNvPr id="9" name="Rectangle 6"/>
          <p:cNvSpPr/>
          <p:nvPr userDrawn="1"/>
        </p:nvSpPr>
        <p:spPr>
          <a:xfrm>
            <a:off x="5243290" y="1581471"/>
            <a:ext cx="2267853" cy="2696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2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SITE</a:t>
            </a:r>
          </a:p>
          <a:p>
            <a:pPr rtl="0">
              <a:lnSpc>
                <a:spcPct val="180000"/>
              </a:lnSpc>
            </a:pPr>
            <a:r>
              <a:rPr lang="en-US" sz="1000" b="0" i="0" u="none" strike="noStrike" kern="1200" baseline="0" dirty="0" err="1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</a:t>
            </a:r>
            <a:endParaRPr lang="en-US" sz="10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endParaRPr lang="en-US" sz="10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en-US" sz="12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REDES SOCIAIS</a:t>
            </a:r>
          </a:p>
          <a:p>
            <a:pPr rtl="0">
              <a:lnSpc>
                <a:spcPct val="180000"/>
              </a:lnSpc>
            </a:pPr>
            <a:r>
              <a:rPr lang="en-US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Facebook</a:t>
            </a:r>
          </a:p>
          <a:p>
            <a:pPr marL="0" marR="0" lvl="0" indent="0" algn="l" defTabSz="4572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i="0" u="none" strike="noStrike" kern="1200" baseline="0" dirty="0" err="1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Youtube</a:t>
            </a:r>
            <a:endParaRPr lang="en-US" sz="10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marL="0" marR="0" lvl="0" indent="0" algn="l" defTabSz="4572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Instagram</a:t>
            </a:r>
          </a:p>
          <a:p>
            <a:pPr marL="0" marR="0" lvl="0" indent="0" algn="l" defTabSz="4572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LinkedIn</a:t>
            </a:r>
          </a:p>
          <a:p>
            <a:pPr rtl="0">
              <a:lnSpc>
                <a:spcPct val="180000"/>
              </a:lnSpc>
            </a:pPr>
            <a:r>
              <a:rPr lang="en-US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Google Plus</a:t>
            </a:r>
          </a:p>
        </p:txBody>
      </p:sp>
    </p:spTree>
    <p:extLst>
      <p:ext uri="{BB962C8B-B14F-4D97-AF65-F5344CB8AC3E}">
        <p14:creationId xmlns:p14="http://schemas.microsoft.com/office/powerpoint/2010/main" val="129340236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-cap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rca_branca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3032" y="1877786"/>
            <a:ext cx="962150" cy="1387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23791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undacao_Renova_Marca_RGB_1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3538" y="1804399"/>
            <a:ext cx="5294924" cy="1586223"/>
          </a:xfrm>
          <a:prstGeom prst="rect">
            <a:avLst/>
          </a:prstGeom>
        </p:spPr>
      </p:pic>
      <p:sp>
        <p:nvSpPr>
          <p:cNvPr id="8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335622" y="4060133"/>
            <a:ext cx="3504916" cy="30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0" i="0" spc="-1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Título Verdana 14pt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3335338" y="4397375"/>
            <a:ext cx="3505200" cy="282575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000" b="1" i="0" baseline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x-none" dirty="0"/>
              <a:t>MÊS | 2017 VERDANA BOLD CAIXA ALTA 10PT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08875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5879" cy="5143500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5879" cy="51435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295617" y="1764100"/>
            <a:ext cx="4476909" cy="12906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5000"/>
              </a:lnSpc>
              <a:buNone/>
              <a:defRPr sz="30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30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281309" y="4611640"/>
            <a:ext cx="260282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3EF4C96-E1DF-BE4D-8017-F1C029622898}" type="slidenum">
              <a:rPr lang="en-US" sz="7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rgbClr val="F26622"/>
              </a:solidFill>
              <a:latin typeface="Verdana"/>
              <a:cs typeface="Verdana"/>
            </a:endParaRPr>
          </a:p>
        </p:txBody>
      </p:sp>
      <p:pic>
        <p:nvPicPr>
          <p:cNvPr id="6" name="Picture 5" descr="Pessoas.png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766" y="521107"/>
            <a:ext cx="672661" cy="67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98186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295617" y="1764100"/>
            <a:ext cx="4476909" cy="12906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5000"/>
              </a:lnSpc>
              <a:buNone/>
              <a:defRPr sz="30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30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281309" y="4611640"/>
            <a:ext cx="260282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3EF4C96-E1DF-BE4D-8017-F1C029622898}" type="slidenum">
              <a:rPr lang="en-US" sz="7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rgbClr val="F26622"/>
              </a:solidFill>
              <a:latin typeface="Verdana"/>
              <a:cs typeface="Verdana"/>
            </a:endParaRPr>
          </a:p>
        </p:txBody>
      </p:sp>
      <p:pic>
        <p:nvPicPr>
          <p:cNvPr id="6" name="Picture 5" descr="Pessoas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766" y="521107"/>
            <a:ext cx="672661" cy="67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92700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35879" cy="51435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295617" y="1764100"/>
            <a:ext cx="4476909" cy="12906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5000"/>
              </a:lnSpc>
              <a:buNone/>
              <a:defRPr sz="30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30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281309" y="4611640"/>
            <a:ext cx="260282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3EF4C96-E1DF-BE4D-8017-F1C029622898}" type="slidenum">
              <a:rPr lang="en-US" sz="7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rgbClr val="F26622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68439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ção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mbolo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8447" y="4455648"/>
            <a:ext cx="392966" cy="403690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281309" y="4611640"/>
            <a:ext cx="264877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AD83C5F-2074-8145-BCDC-9C7CDFC8B277}" type="slidenum">
              <a:rPr lang="en-US" sz="7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6402" y="315063"/>
            <a:ext cx="5378911" cy="3852125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18000"/>
              </a:lnSpc>
              <a:buNone/>
              <a:defRPr sz="2400" b="1" i="0" spc="-10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</p:spTree>
    <p:extLst>
      <p:ext uri="{BB962C8B-B14F-4D97-AF65-F5344CB8AC3E}">
        <p14:creationId xmlns:p14="http://schemas.microsoft.com/office/powerpoint/2010/main" val="9802117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ção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8447" y="4455648"/>
            <a:ext cx="392966" cy="403690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6402" y="315063"/>
            <a:ext cx="5378911" cy="3852125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18000"/>
              </a:lnSpc>
              <a:buNone/>
              <a:defRPr sz="2400" b="1" i="0" spc="-10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281309" y="4611640"/>
            <a:ext cx="264877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AD83C5F-2074-8145-BCDC-9C7CDFC8B277}" type="slidenum">
              <a:rPr lang="en-US" sz="7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64878783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o/Tóp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4459300"/>
            <a:ext cx="389411" cy="400038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29" y="298262"/>
            <a:ext cx="6204884" cy="11509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297917" y="1495681"/>
            <a:ext cx="6202896" cy="33674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14pt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291868" y="1875209"/>
            <a:ext cx="6208945" cy="2291979"/>
          </a:xfrm>
          <a:prstGeom prst="rect">
            <a:avLst/>
          </a:prstGeom>
        </p:spPr>
        <p:txBody>
          <a:bodyPr vert="horz"/>
          <a:lstStyle>
            <a:lvl1pPr marL="171450" indent="-171450">
              <a:lnSpc>
                <a:spcPct val="150000"/>
              </a:lnSpc>
              <a:buFont typeface="Wingdings" charset="2"/>
              <a:buChar char="§"/>
              <a:defRPr sz="12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12pt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81309" y="4611640"/>
            <a:ext cx="260282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3EF4C96-E1DF-BE4D-8017-F1C029622898}" type="slidenum">
              <a:rPr lang="en-US" sz="7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rgbClr val="F26622"/>
              </a:solidFill>
              <a:latin typeface="Verdana"/>
              <a:cs typeface="Verdana"/>
            </a:endParaRPr>
          </a:p>
        </p:txBody>
      </p:sp>
      <p:pic>
        <p:nvPicPr>
          <p:cNvPr id="10" name="Picture 5" descr="Pessoas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6245" y="361237"/>
            <a:ext cx="270164" cy="270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74637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4459300"/>
            <a:ext cx="389411" cy="400038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29" y="298262"/>
            <a:ext cx="6204884" cy="11509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297917" y="1495681"/>
            <a:ext cx="6202896" cy="33674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14pt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291868" y="1875209"/>
            <a:ext cx="6208945" cy="2291979"/>
          </a:xfrm>
          <a:prstGeom prst="rect">
            <a:avLst/>
          </a:prstGeom>
        </p:spPr>
        <p:txBody>
          <a:bodyPr vert="horz"/>
          <a:lstStyle>
            <a:lvl1pPr marL="171450" indent="-171450">
              <a:lnSpc>
                <a:spcPct val="150000"/>
              </a:lnSpc>
              <a:buFont typeface="Wingdings" charset="2"/>
              <a:buChar char="§"/>
              <a:defRPr sz="12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12pt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81309" y="4611640"/>
            <a:ext cx="260282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3EF4C96-E1DF-BE4D-8017-F1C029622898}" type="slidenum">
              <a:rPr lang="en-US" sz="7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rgbClr val="F26622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3253566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N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6089650" y="-53880"/>
            <a:ext cx="3115926" cy="52647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simbolo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8447" y="4455648"/>
            <a:ext cx="392966" cy="403690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30" y="298262"/>
            <a:ext cx="5376738" cy="11509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291869" y="1582722"/>
            <a:ext cx="5380800" cy="2584465"/>
          </a:xfrm>
          <a:prstGeom prst="rect">
            <a:avLst/>
          </a:prstGeom>
        </p:spPr>
        <p:txBody>
          <a:bodyPr vert="horz"/>
          <a:lstStyle>
            <a:lvl1pPr marL="171450" indent="-171450">
              <a:lnSpc>
                <a:spcPct val="150000"/>
              </a:lnSpc>
              <a:buFont typeface="Wingdings" charset="2"/>
              <a:buChar char="§"/>
              <a:defRPr sz="12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12pt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6507163" y="388982"/>
            <a:ext cx="2254250" cy="481875"/>
          </a:xfrm>
          <a:prstGeom prst="rect">
            <a:avLst/>
          </a:prstGeom>
        </p:spPr>
        <p:txBody>
          <a:bodyPr vert="horz" lIns="0" rIns="0"/>
          <a:lstStyle>
            <a:lvl1pPr marL="0" indent="0">
              <a:lnSpc>
                <a:spcPct val="120000"/>
              </a:lnSpc>
              <a:buNone/>
              <a:defRPr sz="1800" b="1" i="0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NOTA 18PT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515034" y="1094800"/>
            <a:ext cx="330873" cy="41710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2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1.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6515034" y="2522038"/>
            <a:ext cx="330873" cy="41710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2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2.</a:t>
            </a:r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6803334" y="1154114"/>
            <a:ext cx="1953316" cy="1172465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50000"/>
              </a:lnSpc>
              <a:buFont typeface="Wingdings" charset="2"/>
              <a:buNone/>
              <a:defRPr sz="12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12pt</a:t>
            </a:r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6803334" y="2581359"/>
            <a:ext cx="1958079" cy="1172465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50000"/>
              </a:lnSpc>
              <a:buFont typeface="Wingdings" charset="2"/>
              <a:buNone/>
              <a:defRPr sz="12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12pt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281309" y="4611640"/>
            <a:ext cx="260282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3EF4C96-E1DF-BE4D-8017-F1C029622898}" type="slidenum">
              <a:rPr lang="en-US" sz="7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rgbClr val="F26622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60919549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4459300"/>
            <a:ext cx="389411" cy="400038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30" y="298262"/>
            <a:ext cx="3775767" cy="11509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291869" y="1582722"/>
            <a:ext cx="3778620" cy="2584465"/>
          </a:xfrm>
          <a:prstGeom prst="rect">
            <a:avLst/>
          </a:prstGeom>
        </p:spPr>
        <p:txBody>
          <a:bodyPr vert="horz"/>
          <a:lstStyle>
            <a:lvl1pPr marL="171450" indent="-171450">
              <a:lnSpc>
                <a:spcPct val="150000"/>
              </a:lnSpc>
              <a:buFont typeface="Wingdings" charset="2"/>
              <a:buChar char="§"/>
              <a:defRPr sz="12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12pt</a:t>
            </a:r>
          </a:p>
        </p:txBody>
      </p:sp>
      <p:sp>
        <p:nvSpPr>
          <p:cNvPr id="6" name="Chart Placeholder 15"/>
          <p:cNvSpPr>
            <a:spLocks noGrp="1"/>
          </p:cNvSpPr>
          <p:nvPr>
            <p:ph type="chart" sz="quarter" idx="13" hasCustomPrompt="1"/>
          </p:nvPr>
        </p:nvSpPr>
        <p:spPr>
          <a:xfrm>
            <a:off x="4229100" y="1582721"/>
            <a:ext cx="4527550" cy="2591169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8PT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81309" y="4611640"/>
            <a:ext cx="260282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3EF4C96-E1DF-BE4D-8017-F1C029622898}" type="slidenum">
              <a:rPr lang="en-US" sz="7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rgbClr val="F26622"/>
              </a:solidFill>
              <a:latin typeface="Verdana"/>
              <a:cs typeface="Verdana"/>
            </a:endParaRPr>
          </a:p>
        </p:txBody>
      </p:sp>
      <p:pic>
        <p:nvPicPr>
          <p:cNvPr id="11" name="Picture 5" descr="Pessoas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6245" y="361237"/>
            <a:ext cx="270164" cy="270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07003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4459300"/>
            <a:ext cx="389411" cy="400038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30" y="298262"/>
            <a:ext cx="3775767" cy="11509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291869" y="1582722"/>
            <a:ext cx="3778620" cy="2584465"/>
          </a:xfrm>
          <a:prstGeom prst="rect">
            <a:avLst/>
          </a:prstGeom>
        </p:spPr>
        <p:txBody>
          <a:bodyPr vert="horz"/>
          <a:lstStyle>
            <a:lvl1pPr marL="171450" indent="-171450">
              <a:lnSpc>
                <a:spcPct val="150000"/>
              </a:lnSpc>
              <a:buFont typeface="Wingdings" charset="2"/>
              <a:buChar char="§"/>
              <a:defRPr sz="12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12pt</a:t>
            </a:r>
          </a:p>
        </p:txBody>
      </p:sp>
      <p:sp>
        <p:nvSpPr>
          <p:cNvPr id="7" name="Table Placeholder 8"/>
          <p:cNvSpPr>
            <a:spLocks noGrp="1"/>
          </p:cNvSpPr>
          <p:nvPr>
            <p:ph type="tbl" sz="quarter" idx="13" hasCustomPrompt="1"/>
          </p:nvPr>
        </p:nvSpPr>
        <p:spPr>
          <a:xfrm>
            <a:off x="4221164" y="1582722"/>
            <a:ext cx="4535486" cy="2584466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800" b="1" baseline="0">
                <a:latin typeface="Verdana"/>
                <a:cs typeface="Verdana"/>
              </a:defRPr>
            </a:lvl1pPr>
          </a:lstStyle>
          <a:p>
            <a:r>
              <a:rPr lang="en-US" dirty="0"/>
              <a:t>TABELA VERDANA BOLD CAIXA ALTA 8PT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81309" y="4611640"/>
            <a:ext cx="260282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3EF4C96-E1DF-BE4D-8017-F1C029622898}" type="slidenum">
              <a:rPr lang="en-US" sz="7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rgbClr val="F26622"/>
              </a:solidFill>
              <a:latin typeface="Verdana"/>
              <a:cs typeface="Verdana"/>
            </a:endParaRPr>
          </a:p>
        </p:txBody>
      </p:sp>
      <p:pic>
        <p:nvPicPr>
          <p:cNvPr id="10" name="Picture 5" descr="Pessoas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6245" y="361237"/>
            <a:ext cx="270164" cy="270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76887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4459300"/>
            <a:ext cx="389411" cy="400038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30" y="298262"/>
            <a:ext cx="3775767" cy="11509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6" name="Table Placeholder 7"/>
          <p:cNvSpPr>
            <a:spLocks noGrp="1"/>
          </p:cNvSpPr>
          <p:nvPr>
            <p:ph type="tbl" sz="quarter" idx="11" hasCustomPrompt="1"/>
          </p:nvPr>
        </p:nvSpPr>
        <p:spPr>
          <a:xfrm>
            <a:off x="295930" y="1571625"/>
            <a:ext cx="8460720" cy="2595563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TABELA VERDANA BOLD CAIXA ALTA 8PT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281309" y="4611640"/>
            <a:ext cx="260282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3EF4C96-E1DF-BE4D-8017-F1C029622898}" type="slidenum">
              <a:rPr lang="en-US" sz="7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rgbClr val="F26622"/>
              </a:solidFill>
              <a:latin typeface="Verdana"/>
              <a:cs typeface="Verdana"/>
            </a:endParaRPr>
          </a:p>
        </p:txBody>
      </p:sp>
      <p:pic>
        <p:nvPicPr>
          <p:cNvPr id="9" name="Picture 5" descr="Pessoas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6245" y="361237"/>
            <a:ext cx="270164" cy="270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90622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4459300"/>
            <a:ext cx="389411" cy="400038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30" y="298262"/>
            <a:ext cx="3775767" cy="11509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rgbClr val="F2662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6" name="Chart Placeholder 15"/>
          <p:cNvSpPr>
            <a:spLocks noGrp="1"/>
          </p:cNvSpPr>
          <p:nvPr>
            <p:ph type="chart" sz="quarter" idx="14" hasCustomPrompt="1"/>
          </p:nvPr>
        </p:nvSpPr>
        <p:spPr>
          <a:xfrm>
            <a:off x="295421" y="1582721"/>
            <a:ext cx="3778104" cy="2591169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8PT</a:t>
            </a:r>
          </a:p>
        </p:txBody>
      </p:sp>
      <p:sp>
        <p:nvSpPr>
          <p:cNvPr id="7" name="Chart Placeholder 15"/>
          <p:cNvSpPr>
            <a:spLocks noGrp="1"/>
          </p:cNvSpPr>
          <p:nvPr>
            <p:ph type="chart" sz="quarter" idx="15" hasCustomPrompt="1"/>
          </p:nvPr>
        </p:nvSpPr>
        <p:spPr>
          <a:xfrm>
            <a:off x="4983309" y="1582721"/>
            <a:ext cx="3778104" cy="2591169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8PT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81309" y="4611640"/>
            <a:ext cx="260282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3EF4C96-E1DF-BE4D-8017-F1C029622898}" type="slidenum">
              <a:rPr lang="en-US" sz="7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rgbClr val="F26622"/>
              </a:solidFill>
              <a:latin typeface="Verdana"/>
              <a:cs typeface="Verdana"/>
            </a:endParaRPr>
          </a:p>
        </p:txBody>
      </p:sp>
      <p:pic>
        <p:nvPicPr>
          <p:cNvPr id="10" name="Picture 5" descr="Pessoas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6245" y="361237"/>
            <a:ext cx="270164" cy="270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42491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çã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9D9D9"/>
          </a:solidFill>
        </p:spPr>
        <p:txBody>
          <a:bodyPr vert="horz" anchor="ctr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6402" y="301625"/>
            <a:ext cx="5378911" cy="3621937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18000"/>
              </a:lnSpc>
              <a:buNone/>
              <a:defRPr sz="2400" b="1" i="0" spc="-10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292305" y="4167187"/>
            <a:ext cx="3781220" cy="2116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8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8pt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946170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9D9D9"/>
          </a:solidFill>
        </p:spPr>
        <p:txBody>
          <a:bodyPr vert="horz" anchor="ctr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292305" y="4167187"/>
            <a:ext cx="3781220" cy="2116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8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8pt</a:t>
            </a:r>
            <a:endParaRPr lang="en-US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" y="1438276"/>
            <a:ext cx="3423920" cy="24022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lIns="720000" tIns="360000" rIns="360000" bIns="360000" anchor="t" anchorCtr="0"/>
          <a:lstStyle>
            <a:lvl1pPr marL="0" indent="0">
              <a:lnSpc>
                <a:spcPct val="115000"/>
              </a:lnSpc>
              <a:buNone/>
              <a:defRPr sz="1600" b="1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</a:t>
            </a:r>
            <a:br>
              <a:rPr lang="en-US" dirty="0"/>
            </a:br>
            <a:r>
              <a:rPr lang="en-US" dirty="0"/>
              <a:t>Bold 16pt</a:t>
            </a:r>
          </a:p>
        </p:txBody>
      </p:sp>
    </p:spTree>
    <p:extLst>
      <p:ext uri="{BB962C8B-B14F-4D97-AF65-F5344CB8AC3E}">
        <p14:creationId xmlns:p14="http://schemas.microsoft.com/office/powerpoint/2010/main" val="1939094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4459300"/>
            <a:ext cx="389411" cy="400038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29" y="298262"/>
            <a:ext cx="6204884" cy="11509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chemeClr val="accent3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297917" y="1495681"/>
            <a:ext cx="6202896" cy="33674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14pt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291868" y="1875209"/>
            <a:ext cx="6208945" cy="2291979"/>
          </a:xfrm>
          <a:prstGeom prst="rect">
            <a:avLst/>
          </a:prstGeom>
        </p:spPr>
        <p:txBody>
          <a:bodyPr vert="horz"/>
          <a:lstStyle>
            <a:lvl1pPr marL="171450" indent="-171450">
              <a:lnSpc>
                <a:spcPct val="150000"/>
              </a:lnSpc>
              <a:buFont typeface="Wingdings" charset="2"/>
              <a:buChar char="§"/>
              <a:defRPr sz="12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12pt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81309" y="4611640"/>
            <a:ext cx="278877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117C9F2A-0A98-6E45-BA58-B2CFC9981699}" type="slidenum">
              <a:rPr lang="en-US" sz="7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chemeClr val="accent3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93925506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/Legenda/Crédi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9D9D9"/>
          </a:solidFill>
        </p:spPr>
        <p:txBody>
          <a:bodyPr vert="horz" lIns="121899" tIns="60949" rIns="121899" bIns="60949" anchor="ctr"/>
          <a:lstStyle>
            <a:lvl1pPr marL="0" indent="0" algn="ctr">
              <a:buNone/>
              <a:defRPr sz="825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4343901"/>
            <a:ext cx="9144000" cy="798410"/>
          </a:xfrm>
          <a:prstGeom prst="rect">
            <a:avLst/>
          </a:prstGeom>
          <a:solidFill>
            <a:schemeClr val="accent2">
              <a:alpha val="80000"/>
            </a:schemeClr>
          </a:solidFill>
        </p:spPr>
        <p:txBody>
          <a:bodyPr vert="horz" lIns="540000" tIns="540000" rIns="1440000" bIns="540000" anchor="ctr"/>
          <a:lstStyle>
            <a:lvl1pPr marL="0" indent="0">
              <a:lnSpc>
                <a:spcPct val="140000"/>
              </a:lnSpc>
              <a:buNone/>
              <a:defRPr sz="900" b="1" spc="0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Legenda</a:t>
            </a:r>
            <a:r>
              <a:rPr lang="en-US" dirty="0"/>
              <a:t> | </a:t>
            </a:r>
            <a:r>
              <a:rPr lang="en-US" dirty="0" err="1"/>
              <a:t>Créditos</a:t>
            </a:r>
            <a:r>
              <a:rPr lang="en-US" dirty="0"/>
              <a:t> da </a:t>
            </a:r>
            <a:r>
              <a:rPr lang="en-US" dirty="0" err="1"/>
              <a:t>imagem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Verdana Bold 12pts</a:t>
            </a:r>
          </a:p>
        </p:txBody>
      </p:sp>
    </p:spTree>
    <p:extLst>
      <p:ext uri="{BB962C8B-B14F-4D97-AF65-F5344CB8AC3E}">
        <p14:creationId xmlns:p14="http://schemas.microsoft.com/office/powerpoint/2010/main" val="197982324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-1" y="0"/>
            <a:ext cx="4195097" cy="5143499"/>
          </a:xfrm>
          <a:prstGeom prst="rect">
            <a:avLst/>
          </a:prstGeom>
          <a:solidFill>
            <a:srgbClr val="F266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31" y="298262"/>
            <a:ext cx="3482184" cy="11509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291869" y="1582723"/>
            <a:ext cx="3486246" cy="2422208"/>
          </a:xfrm>
          <a:prstGeom prst="rect">
            <a:avLst/>
          </a:prstGeom>
        </p:spPr>
        <p:txBody>
          <a:bodyPr vert="horz"/>
          <a:lstStyle>
            <a:lvl1pPr marL="171450" indent="-171450">
              <a:lnSpc>
                <a:spcPct val="150000"/>
              </a:lnSpc>
              <a:buFont typeface="Wingdings" charset="2"/>
              <a:buChar char="§"/>
              <a:defRPr sz="120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12pt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292305" y="4167187"/>
            <a:ext cx="3485810" cy="2116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8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8pt</a:t>
            </a:r>
            <a:endParaRPr lang="en-US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4195763" y="0"/>
            <a:ext cx="4948237" cy="5143500"/>
          </a:xfrm>
          <a:prstGeom prst="rect">
            <a:avLst/>
          </a:prstGeom>
          <a:solidFill>
            <a:srgbClr val="D9D9D9"/>
          </a:solidFill>
        </p:spPr>
        <p:txBody>
          <a:bodyPr vert="horz" anchor="ctr"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81309" y="4611640"/>
            <a:ext cx="264877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AD83C5F-2074-8145-BCDC-9C7CDFC8B277}" type="slidenum">
              <a:rPr lang="en-US" sz="7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69124856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/Texto/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9D9D9"/>
          </a:solidFill>
        </p:spPr>
        <p:txBody>
          <a:bodyPr vert="horz" anchor="ctr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0" y="1438275"/>
            <a:ext cx="3423920" cy="2402205"/>
          </a:xfrm>
          <a:prstGeom prst="rect">
            <a:avLst/>
          </a:prstGeom>
          <a:solidFill>
            <a:srgbClr val="F2662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98244" y="1603775"/>
            <a:ext cx="2768926" cy="936225"/>
          </a:xfrm>
          <a:prstGeom prst="rect">
            <a:avLst/>
          </a:prstGeom>
          <a:ln>
            <a:noFill/>
          </a:ln>
        </p:spPr>
        <p:txBody>
          <a:bodyPr vert="horz"/>
          <a:lstStyle>
            <a:lvl1pPr marL="0" indent="0">
              <a:lnSpc>
                <a:spcPct val="115000"/>
              </a:lnSpc>
              <a:buNone/>
              <a:defRPr sz="2400" b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BOLD 24PT</a:t>
            </a:r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298244" y="2588025"/>
            <a:ext cx="2768926" cy="1075925"/>
          </a:xfrm>
          <a:prstGeom prst="rect">
            <a:avLst/>
          </a:prstGeom>
          <a:ln>
            <a:noFill/>
          </a:ln>
        </p:spPr>
        <p:txBody>
          <a:bodyPr vert="horz"/>
          <a:lstStyle>
            <a:lvl1pPr marL="0" indent="0">
              <a:lnSpc>
                <a:spcPct val="130000"/>
              </a:lnSpc>
              <a:buNone/>
              <a:defRPr sz="1400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14pt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292305" y="4167187"/>
            <a:ext cx="3781220" cy="2116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8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8pt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16860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Imagem abaix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1"/>
            <a:ext cx="9144000" cy="2186214"/>
          </a:xfrm>
          <a:prstGeom prst="rect">
            <a:avLst/>
          </a:prstGeom>
          <a:solidFill>
            <a:srgbClr val="F266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5238082" y="276447"/>
            <a:ext cx="3546383" cy="1659563"/>
          </a:xfrm>
          <a:prstGeom prst="rect">
            <a:avLst/>
          </a:prstGeom>
          <a:ln>
            <a:noFill/>
          </a:ln>
        </p:spPr>
        <p:txBody>
          <a:bodyPr vert="horz"/>
          <a:lstStyle>
            <a:lvl1pPr marL="0" indent="0">
              <a:lnSpc>
                <a:spcPct val="190000"/>
              </a:lnSpc>
              <a:spcBef>
                <a:spcPts val="0"/>
              </a:spcBef>
              <a:buNone/>
              <a:defRPr sz="1000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10pt</a:t>
            </a:r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2286000"/>
            <a:ext cx="9144000" cy="2857500"/>
          </a:xfrm>
          <a:prstGeom prst="rect">
            <a:avLst/>
          </a:prstGeom>
          <a:solidFill>
            <a:srgbClr val="D9D9D9"/>
          </a:solidFill>
        </p:spPr>
        <p:txBody>
          <a:bodyPr vert="horz" anchor="ctr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</p:spTree>
    <p:extLst>
      <p:ext uri="{BB962C8B-B14F-4D97-AF65-F5344CB8AC3E}">
        <p14:creationId xmlns:p14="http://schemas.microsoft.com/office/powerpoint/2010/main" val="17718602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9D9D9"/>
          </a:solidFill>
        </p:spPr>
        <p:txBody>
          <a:bodyPr vert="horz" anchor="ctr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</p:spTree>
    <p:extLst>
      <p:ext uri="{BB962C8B-B14F-4D97-AF65-F5344CB8AC3E}">
        <p14:creationId xmlns:p14="http://schemas.microsoft.com/office/powerpoint/2010/main" val="212736457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edi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4459300"/>
            <a:ext cx="389411" cy="400038"/>
          </a:xfrm>
          <a:prstGeom prst="rect">
            <a:avLst/>
          </a:prstGeom>
        </p:spPr>
      </p:pic>
      <p:pic>
        <p:nvPicPr>
          <p:cNvPr id="5" name="Picture 4" descr="Fundacao_Renova_Marca_RGB_1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501" y="474702"/>
            <a:ext cx="2351890" cy="704566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1433288" y="1581471"/>
            <a:ext cx="3367312" cy="2479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2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FALE CONOSCO</a:t>
            </a:r>
          </a:p>
          <a:p>
            <a:pPr rtl="0">
              <a:lnSpc>
                <a:spcPct val="180000"/>
              </a:lnSpc>
            </a:pPr>
            <a:r>
              <a:rPr lang="cs-CZ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0800 031 2303</a:t>
            </a:r>
          </a:p>
          <a:p>
            <a:pPr rtl="0">
              <a:lnSpc>
                <a:spcPct val="180000"/>
              </a:lnSpc>
            </a:pPr>
            <a:r>
              <a:rPr lang="cs-CZ" sz="1000" b="0" i="0" u="none" strike="noStrike" kern="1200" baseline="0" dirty="0" err="1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</a:t>
            </a:r>
            <a:r>
              <a:rPr lang="cs-CZ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/fale-</a:t>
            </a:r>
            <a:r>
              <a:rPr lang="cs-CZ" sz="1000" b="0" i="0" u="none" strike="noStrike" kern="1200" baseline="0" dirty="0" err="1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conosco</a:t>
            </a:r>
            <a:endParaRPr lang="cs-CZ" sz="10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endParaRPr lang="cs-CZ" sz="11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cs-CZ" sz="12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</a:t>
            </a:r>
          </a:p>
          <a:p>
            <a:pPr rtl="0">
              <a:lnSpc>
                <a:spcPct val="180000"/>
              </a:lnSpc>
            </a:pPr>
            <a:r>
              <a:rPr lang="is-IS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0800 721 0717</a:t>
            </a:r>
          </a:p>
          <a:p>
            <a:pPr rtl="0">
              <a:lnSpc>
                <a:spcPct val="180000"/>
              </a:lnSpc>
            </a:pPr>
            <a:r>
              <a:rPr lang="en-US" sz="1000" b="0" i="0" u="none" strike="noStrike" kern="1200" baseline="0" dirty="0" err="1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ouvidoria@fundacaorenova.org</a:t>
            </a:r>
            <a:endParaRPr lang="en-US" sz="10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en-US" sz="1000" b="0" i="0" u="none" strike="noStrike" kern="1200" baseline="0" dirty="0" err="1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www.canalconfidencial.com.br</a:t>
            </a:r>
            <a:r>
              <a:rPr lang="en-US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/</a:t>
            </a:r>
            <a:r>
              <a:rPr lang="en-US" sz="1000" b="0" i="0" u="none" strike="noStrike" kern="1200" baseline="0" dirty="0" err="1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fundacaorenova</a:t>
            </a:r>
            <a:r>
              <a:rPr lang="en-US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/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81309" y="4611640"/>
            <a:ext cx="260282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3EF4C96-E1DF-BE4D-8017-F1C029622898}" type="slidenum">
              <a:rPr lang="en-US" sz="700" b="1" smtClean="0">
                <a:solidFill>
                  <a:schemeClr val="accent2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rgbClr val="F26622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rgbClr val="F26622"/>
              </a:solidFill>
              <a:latin typeface="Verdana"/>
              <a:cs typeface="Verdana"/>
            </a:endParaRPr>
          </a:p>
        </p:txBody>
      </p:sp>
      <p:sp>
        <p:nvSpPr>
          <p:cNvPr id="9" name="Rectangle 6"/>
          <p:cNvSpPr/>
          <p:nvPr userDrawn="1"/>
        </p:nvSpPr>
        <p:spPr>
          <a:xfrm>
            <a:off x="5243290" y="1581471"/>
            <a:ext cx="2267853" cy="2696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2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SITE</a:t>
            </a:r>
          </a:p>
          <a:p>
            <a:pPr rtl="0">
              <a:lnSpc>
                <a:spcPct val="180000"/>
              </a:lnSpc>
            </a:pPr>
            <a:r>
              <a:rPr lang="en-US" sz="1000" b="0" i="0" u="none" strike="noStrike" kern="1200" baseline="0" dirty="0" err="1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</a:t>
            </a:r>
            <a:endParaRPr lang="en-US" sz="10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endParaRPr lang="en-US" sz="10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en-US" sz="12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REDES SOCIAIS</a:t>
            </a:r>
          </a:p>
          <a:p>
            <a:pPr rtl="0">
              <a:lnSpc>
                <a:spcPct val="180000"/>
              </a:lnSpc>
            </a:pPr>
            <a:r>
              <a:rPr lang="en-US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Facebook</a:t>
            </a:r>
          </a:p>
          <a:p>
            <a:pPr marL="0" marR="0" lvl="0" indent="0" algn="l" defTabSz="4572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i="0" u="none" strike="noStrike" kern="1200" baseline="0" dirty="0" err="1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Youtube</a:t>
            </a:r>
            <a:endParaRPr lang="en-US" sz="10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marL="0" marR="0" lvl="0" indent="0" algn="l" defTabSz="4572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Instagram</a:t>
            </a:r>
          </a:p>
          <a:p>
            <a:pPr marL="0" marR="0" lvl="0" indent="0" algn="l" defTabSz="4572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LinkedIn</a:t>
            </a:r>
          </a:p>
          <a:p>
            <a:pPr rtl="0">
              <a:lnSpc>
                <a:spcPct val="180000"/>
              </a:lnSpc>
            </a:pPr>
            <a:r>
              <a:rPr lang="en-US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Google Plus</a:t>
            </a:r>
          </a:p>
        </p:txBody>
      </p:sp>
    </p:spTree>
    <p:extLst>
      <p:ext uri="{BB962C8B-B14F-4D97-AF65-F5344CB8AC3E}">
        <p14:creationId xmlns:p14="http://schemas.microsoft.com/office/powerpoint/2010/main" val="305967162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-capa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rca_branca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3032" y="1877786"/>
            <a:ext cx="962150" cy="1387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95240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undacao_Renova_Marca_RGB_1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3538" y="1804399"/>
            <a:ext cx="5294924" cy="1586223"/>
          </a:xfrm>
          <a:prstGeom prst="rect">
            <a:avLst/>
          </a:prstGeom>
        </p:spPr>
      </p:pic>
      <p:sp>
        <p:nvSpPr>
          <p:cNvPr id="8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335622" y="4060133"/>
            <a:ext cx="3504916" cy="30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0" i="0" spc="-1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Título Verdana 14pt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3335338" y="4397375"/>
            <a:ext cx="3505200" cy="282575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000" b="1" i="0" baseline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x-none" dirty="0"/>
              <a:t>MÊS | 2017 VERDANA BOLD CAIXA ALTA 10PT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38059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ertura de cap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1" y="0"/>
            <a:ext cx="9135879" cy="51435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295617" y="1764100"/>
            <a:ext cx="4476909" cy="12906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5000"/>
              </a:lnSpc>
              <a:buNone/>
              <a:defRPr sz="3000" b="1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30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281309" y="4611640"/>
            <a:ext cx="260282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3EF4C96-E1DF-BE4D-8017-F1C029622898}" type="slidenum">
              <a:rPr lang="en-US" sz="700" b="1" smtClean="0">
                <a:solidFill>
                  <a:schemeClr val="tx1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chemeClr val="tx1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chemeClr val="tx1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9850196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çã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8447" y="4455648"/>
            <a:ext cx="392966" cy="403690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6402" y="315063"/>
            <a:ext cx="5378911" cy="3852125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18000"/>
              </a:lnSpc>
              <a:buNone/>
              <a:defRPr sz="2400" b="1" i="0" spc="-10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281309" y="4611640"/>
            <a:ext cx="264877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AD83C5F-2074-8145-BCDC-9C7CDFC8B277}" type="slidenum">
              <a:rPr lang="en-US" sz="7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420687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o/Tóp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4459300"/>
            <a:ext cx="389411" cy="400038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29" y="298262"/>
            <a:ext cx="6204884" cy="11509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chemeClr val="accent3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297917" y="1495681"/>
            <a:ext cx="6202896" cy="33674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14pt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291868" y="1875209"/>
            <a:ext cx="6208945" cy="2291979"/>
          </a:xfrm>
          <a:prstGeom prst="rect">
            <a:avLst/>
          </a:prstGeom>
        </p:spPr>
        <p:txBody>
          <a:bodyPr vert="horz"/>
          <a:lstStyle>
            <a:lvl1pPr marL="171450" indent="-171450">
              <a:lnSpc>
                <a:spcPct val="150000"/>
              </a:lnSpc>
              <a:buFont typeface="Wingdings" charset="2"/>
              <a:buChar char="§"/>
              <a:defRPr sz="12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12pt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81309" y="4611640"/>
            <a:ext cx="278877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117C9F2A-0A98-6E45-BA58-B2CFC9981699}" type="slidenum">
              <a:rPr lang="en-US" sz="7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chemeClr val="accent3"/>
              </a:solidFill>
              <a:latin typeface="Verdana"/>
              <a:cs typeface="Verdana"/>
            </a:endParaRPr>
          </a:p>
        </p:txBody>
      </p:sp>
      <p:pic>
        <p:nvPicPr>
          <p:cNvPr id="12" name="Picture 1" descr="Terra e Água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298262"/>
            <a:ext cx="376542" cy="376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59270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4459300"/>
            <a:ext cx="389411" cy="400038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29" y="298262"/>
            <a:ext cx="6204884" cy="11509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297917" y="1495681"/>
            <a:ext cx="6202896" cy="33674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14pt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291868" y="1875209"/>
            <a:ext cx="6208945" cy="2291979"/>
          </a:xfrm>
          <a:prstGeom prst="rect">
            <a:avLst/>
          </a:prstGeom>
        </p:spPr>
        <p:txBody>
          <a:bodyPr vert="horz"/>
          <a:lstStyle>
            <a:lvl1pPr marL="171450" indent="-171450">
              <a:lnSpc>
                <a:spcPct val="150000"/>
              </a:lnSpc>
              <a:buFont typeface="Wingdings" charset="2"/>
              <a:buChar char="§"/>
              <a:defRPr sz="12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12pt</a:t>
            </a:r>
          </a:p>
        </p:txBody>
      </p:sp>
      <p:sp>
        <p:nvSpPr>
          <p:cNvPr id="10" name="TextBox 4"/>
          <p:cNvSpPr txBox="1"/>
          <p:nvPr userDrawn="1"/>
        </p:nvSpPr>
        <p:spPr>
          <a:xfrm>
            <a:off x="281309" y="4611640"/>
            <a:ext cx="260282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3EF4C96-E1DF-BE4D-8017-F1C029622898}" type="slidenum">
              <a:rPr lang="en-US" sz="700" b="1" smtClean="0">
                <a:solidFill>
                  <a:schemeClr val="tx1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chemeClr val="tx1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chemeClr val="tx1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81308015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N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6089650" y="-53880"/>
            <a:ext cx="3115926" cy="5264727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simbolo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8447" y="4455648"/>
            <a:ext cx="392966" cy="403690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30" y="298262"/>
            <a:ext cx="5376738" cy="11509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291869" y="1582722"/>
            <a:ext cx="5380800" cy="2584465"/>
          </a:xfrm>
          <a:prstGeom prst="rect">
            <a:avLst/>
          </a:prstGeom>
        </p:spPr>
        <p:txBody>
          <a:bodyPr vert="horz"/>
          <a:lstStyle>
            <a:lvl1pPr marL="171450" indent="-171450">
              <a:lnSpc>
                <a:spcPct val="150000"/>
              </a:lnSpc>
              <a:buFont typeface="Wingdings" charset="2"/>
              <a:buChar char="§"/>
              <a:defRPr sz="12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12pt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6507163" y="388982"/>
            <a:ext cx="2254250" cy="481875"/>
          </a:xfrm>
          <a:prstGeom prst="rect">
            <a:avLst/>
          </a:prstGeom>
        </p:spPr>
        <p:txBody>
          <a:bodyPr vert="horz" lIns="0" rIns="0"/>
          <a:lstStyle>
            <a:lvl1pPr marL="0" indent="0">
              <a:lnSpc>
                <a:spcPct val="120000"/>
              </a:lnSpc>
              <a:buNone/>
              <a:defRPr sz="1800" b="1" i="0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NOTA 18PT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515034" y="1094800"/>
            <a:ext cx="330873" cy="41710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2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1.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6515034" y="2522038"/>
            <a:ext cx="330873" cy="41710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2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2.</a:t>
            </a:r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6803334" y="1154114"/>
            <a:ext cx="1953316" cy="1172465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50000"/>
              </a:lnSpc>
              <a:buFont typeface="Wingdings" charset="2"/>
              <a:buNone/>
              <a:defRPr sz="12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12pt</a:t>
            </a:r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6803334" y="2581359"/>
            <a:ext cx="1958079" cy="1172465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50000"/>
              </a:lnSpc>
              <a:buFont typeface="Wingdings" charset="2"/>
              <a:buNone/>
              <a:defRPr sz="12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12pt</a:t>
            </a:r>
          </a:p>
        </p:txBody>
      </p:sp>
      <p:sp>
        <p:nvSpPr>
          <p:cNvPr id="12" name="TextBox 4"/>
          <p:cNvSpPr txBox="1"/>
          <p:nvPr userDrawn="1"/>
        </p:nvSpPr>
        <p:spPr>
          <a:xfrm>
            <a:off x="281309" y="4611640"/>
            <a:ext cx="260282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3EF4C96-E1DF-BE4D-8017-F1C029622898}" type="slidenum">
              <a:rPr lang="en-US" sz="700" b="1" smtClean="0">
                <a:solidFill>
                  <a:schemeClr val="tx1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chemeClr val="tx1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chemeClr val="tx1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9519130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4459300"/>
            <a:ext cx="389411" cy="400038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30" y="298262"/>
            <a:ext cx="3775767" cy="11509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291869" y="1582722"/>
            <a:ext cx="3778620" cy="2584465"/>
          </a:xfrm>
          <a:prstGeom prst="rect">
            <a:avLst/>
          </a:prstGeom>
        </p:spPr>
        <p:txBody>
          <a:bodyPr vert="horz"/>
          <a:lstStyle>
            <a:lvl1pPr marL="171450" indent="-171450">
              <a:lnSpc>
                <a:spcPct val="150000"/>
              </a:lnSpc>
              <a:buFont typeface="Wingdings" charset="2"/>
              <a:buChar char="§"/>
              <a:defRPr sz="12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12pt</a:t>
            </a:r>
          </a:p>
        </p:txBody>
      </p:sp>
      <p:sp>
        <p:nvSpPr>
          <p:cNvPr id="6" name="Chart Placeholder 15"/>
          <p:cNvSpPr>
            <a:spLocks noGrp="1"/>
          </p:cNvSpPr>
          <p:nvPr>
            <p:ph type="chart" sz="quarter" idx="13" hasCustomPrompt="1"/>
          </p:nvPr>
        </p:nvSpPr>
        <p:spPr>
          <a:xfrm>
            <a:off x="4229100" y="1582721"/>
            <a:ext cx="4527550" cy="2591169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8PT</a:t>
            </a:r>
          </a:p>
        </p:txBody>
      </p:sp>
      <p:sp>
        <p:nvSpPr>
          <p:cNvPr id="10" name="TextBox 4"/>
          <p:cNvSpPr txBox="1"/>
          <p:nvPr userDrawn="1"/>
        </p:nvSpPr>
        <p:spPr>
          <a:xfrm>
            <a:off x="281309" y="4611640"/>
            <a:ext cx="260282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3EF4C96-E1DF-BE4D-8017-F1C029622898}" type="slidenum">
              <a:rPr lang="en-US" sz="700" b="1" smtClean="0">
                <a:solidFill>
                  <a:schemeClr val="tx1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chemeClr val="tx1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chemeClr val="tx1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7213993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4459300"/>
            <a:ext cx="389411" cy="400038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30" y="298262"/>
            <a:ext cx="3775767" cy="11509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291869" y="1582722"/>
            <a:ext cx="3778620" cy="2584465"/>
          </a:xfrm>
          <a:prstGeom prst="rect">
            <a:avLst/>
          </a:prstGeom>
        </p:spPr>
        <p:txBody>
          <a:bodyPr vert="horz"/>
          <a:lstStyle>
            <a:lvl1pPr marL="171450" indent="-171450">
              <a:lnSpc>
                <a:spcPct val="150000"/>
              </a:lnSpc>
              <a:buFont typeface="Wingdings" charset="2"/>
              <a:buChar char="§"/>
              <a:defRPr sz="12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12pt</a:t>
            </a:r>
          </a:p>
        </p:txBody>
      </p:sp>
      <p:sp>
        <p:nvSpPr>
          <p:cNvPr id="7" name="Table Placeholder 8"/>
          <p:cNvSpPr>
            <a:spLocks noGrp="1"/>
          </p:cNvSpPr>
          <p:nvPr>
            <p:ph type="tbl" sz="quarter" idx="13" hasCustomPrompt="1"/>
          </p:nvPr>
        </p:nvSpPr>
        <p:spPr>
          <a:xfrm>
            <a:off x="4221164" y="1582722"/>
            <a:ext cx="4535486" cy="2584466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800" b="1" baseline="0">
                <a:latin typeface="Verdana"/>
                <a:cs typeface="Verdana"/>
              </a:defRPr>
            </a:lvl1pPr>
          </a:lstStyle>
          <a:p>
            <a:r>
              <a:rPr lang="en-US" dirty="0"/>
              <a:t>TABELA VERDANA BOLD CAIXA ALTA 8PT</a:t>
            </a:r>
          </a:p>
        </p:txBody>
      </p:sp>
      <p:sp>
        <p:nvSpPr>
          <p:cNvPr id="10" name="TextBox 4"/>
          <p:cNvSpPr txBox="1"/>
          <p:nvPr userDrawn="1"/>
        </p:nvSpPr>
        <p:spPr>
          <a:xfrm>
            <a:off x="281309" y="4611640"/>
            <a:ext cx="260282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3EF4C96-E1DF-BE4D-8017-F1C029622898}" type="slidenum">
              <a:rPr lang="en-US" sz="700" b="1" smtClean="0">
                <a:solidFill>
                  <a:schemeClr val="tx1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chemeClr val="tx1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chemeClr val="tx1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90789502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4459300"/>
            <a:ext cx="389411" cy="400038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30" y="298262"/>
            <a:ext cx="3775767" cy="11509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6" name="Table Placeholder 7"/>
          <p:cNvSpPr>
            <a:spLocks noGrp="1"/>
          </p:cNvSpPr>
          <p:nvPr>
            <p:ph type="tbl" sz="quarter" idx="11" hasCustomPrompt="1"/>
          </p:nvPr>
        </p:nvSpPr>
        <p:spPr>
          <a:xfrm>
            <a:off x="295930" y="1571625"/>
            <a:ext cx="8460720" cy="2595563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TABELA VERDANA BOLD CAIXA ALTA 8PT</a:t>
            </a:r>
          </a:p>
        </p:txBody>
      </p:sp>
      <p:sp>
        <p:nvSpPr>
          <p:cNvPr id="9" name="TextBox 4"/>
          <p:cNvSpPr txBox="1"/>
          <p:nvPr userDrawn="1"/>
        </p:nvSpPr>
        <p:spPr>
          <a:xfrm>
            <a:off x="281309" y="4611640"/>
            <a:ext cx="260282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3EF4C96-E1DF-BE4D-8017-F1C029622898}" type="slidenum">
              <a:rPr lang="en-US" sz="700" b="1" smtClean="0">
                <a:solidFill>
                  <a:schemeClr val="tx1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chemeClr val="tx1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chemeClr val="tx1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03031356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4459300"/>
            <a:ext cx="389411" cy="400038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30" y="298262"/>
            <a:ext cx="3775767" cy="11509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6" name="Chart Placeholder 15"/>
          <p:cNvSpPr>
            <a:spLocks noGrp="1"/>
          </p:cNvSpPr>
          <p:nvPr>
            <p:ph type="chart" sz="quarter" idx="14" hasCustomPrompt="1"/>
          </p:nvPr>
        </p:nvSpPr>
        <p:spPr>
          <a:xfrm>
            <a:off x="295421" y="1582721"/>
            <a:ext cx="3778104" cy="2591169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8PT</a:t>
            </a:r>
          </a:p>
        </p:txBody>
      </p:sp>
      <p:sp>
        <p:nvSpPr>
          <p:cNvPr id="7" name="Chart Placeholder 15"/>
          <p:cNvSpPr>
            <a:spLocks noGrp="1"/>
          </p:cNvSpPr>
          <p:nvPr>
            <p:ph type="chart" sz="quarter" idx="15" hasCustomPrompt="1"/>
          </p:nvPr>
        </p:nvSpPr>
        <p:spPr>
          <a:xfrm>
            <a:off x="4983309" y="1582721"/>
            <a:ext cx="3778104" cy="2591169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8PT</a:t>
            </a:r>
          </a:p>
        </p:txBody>
      </p:sp>
      <p:sp>
        <p:nvSpPr>
          <p:cNvPr id="10" name="TextBox 4"/>
          <p:cNvSpPr txBox="1"/>
          <p:nvPr userDrawn="1"/>
        </p:nvSpPr>
        <p:spPr>
          <a:xfrm>
            <a:off x="281309" y="4611640"/>
            <a:ext cx="260282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3EF4C96-E1DF-BE4D-8017-F1C029622898}" type="slidenum">
              <a:rPr lang="en-US" sz="700" b="1" smtClean="0">
                <a:solidFill>
                  <a:schemeClr val="tx1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chemeClr val="tx1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chemeClr val="tx1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42890368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çã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9D9D9"/>
          </a:solidFill>
        </p:spPr>
        <p:txBody>
          <a:bodyPr vert="horz" anchor="ctr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6402" y="301625"/>
            <a:ext cx="5378911" cy="3621937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18000"/>
              </a:lnSpc>
              <a:buNone/>
              <a:defRPr sz="2400" b="1" i="0" spc="-10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292305" y="4167187"/>
            <a:ext cx="3781220" cy="2116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8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8pt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27768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Imagem de f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9D9D9"/>
          </a:solidFill>
        </p:spPr>
        <p:txBody>
          <a:bodyPr vert="horz" anchor="ctr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292305" y="4167187"/>
            <a:ext cx="3781220" cy="2116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8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8pt</a:t>
            </a:r>
            <a:endParaRPr lang="en-US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" y="1438276"/>
            <a:ext cx="3423920" cy="240220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lIns="720000" tIns="360000" rIns="360000" bIns="360000" anchor="t" anchorCtr="0"/>
          <a:lstStyle>
            <a:lvl1pPr marL="0" indent="0">
              <a:lnSpc>
                <a:spcPct val="115000"/>
              </a:lnSpc>
              <a:buNone/>
              <a:defRPr sz="1600" b="1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</a:t>
            </a:r>
            <a:br>
              <a:rPr lang="en-US" dirty="0"/>
            </a:br>
            <a:r>
              <a:rPr lang="en-US" dirty="0"/>
              <a:t>Bold 16pt</a:t>
            </a:r>
          </a:p>
        </p:txBody>
      </p:sp>
    </p:spTree>
    <p:extLst>
      <p:ext uri="{BB962C8B-B14F-4D97-AF65-F5344CB8AC3E}">
        <p14:creationId xmlns:p14="http://schemas.microsoft.com/office/powerpoint/2010/main" val="47656428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-1" y="0"/>
            <a:ext cx="4195097" cy="5143499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31" y="298262"/>
            <a:ext cx="3482184" cy="11509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5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291869" y="1582723"/>
            <a:ext cx="3486246" cy="2422208"/>
          </a:xfrm>
          <a:prstGeom prst="rect">
            <a:avLst/>
          </a:prstGeom>
        </p:spPr>
        <p:txBody>
          <a:bodyPr vert="horz"/>
          <a:lstStyle>
            <a:lvl1pPr marL="171450" indent="-171450">
              <a:lnSpc>
                <a:spcPct val="150000"/>
              </a:lnSpc>
              <a:buFont typeface="Wingdings" charset="2"/>
              <a:buChar char="§"/>
              <a:defRPr sz="120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12pt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292305" y="4167187"/>
            <a:ext cx="3485810" cy="2116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8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8pt</a:t>
            </a:r>
            <a:endParaRPr lang="en-US" dirty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4195763" y="0"/>
            <a:ext cx="4948237" cy="5143500"/>
          </a:xfrm>
          <a:prstGeom prst="rect">
            <a:avLst/>
          </a:prstGeom>
          <a:solidFill>
            <a:srgbClr val="D9D9D9"/>
          </a:solidFill>
        </p:spPr>
        <p:txBody>
          <a:bodyPr vert="horz" anchor="ctr"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81309" y="4611640"/>
            <a:ext cx="264877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BAD83C5F-2074-8145-BCDC-9C7CDFC8B277}" type="slidenum">
              <a:rPr lang="en-US" sz="700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67173599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/Texto/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9D9D9"/>
          </a:solidFill>
        </p:spPr>
        <p:txBody>
          <a:bodyPr vert="horz" anchor="ctr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0" y="1438275"/>
            <a:ext cx="3423920" cy="240220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98244" y="1603775"/>
            <a:ext cx="2768926" cy="936225"/>
          </a:xfrm>
          <a:prstGeom prst="rect">
            <a:avLst/>
          </a:prstGeom>
          <a:ln>
            <a:noFill/>
          </a:ln>
        </p:spPr>
        <p:txBody>
          <a:bodyPr vert="horz"/>
          <a:lstStyle>
            <a:lvl1pPr marL="0" indent="0">
              <a:lnSpc>
                <a:spcPct val="115000"/>
              </a:lnSpc>
              <a:buNone/>
              <a:defRPr sz="2400" b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BOLD 24PT</a:t>
            </a:r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298244" y="2588025"/>
            <a:ext cx="2768926" cy="1075925"/>
          </a:xfrm>
          <a:prstGeom prst="rect">
            <a:avLst/>
          </a:prstGeom>
          <a:ln>
            <a:noFill/>
          </a:ln>
        </p:spPr>
        <p:txBody>
          <a:bodyPr vert="horz"/>
          <a:lstStyle>
            <a:lvl1pPr marL="0" indent="0">
              <a:lnSpc>
                <a:spcPct val="130000"/>
              </a:lnSpc>
              <a:buNone/>
              <a:defRPr sz="1400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14pt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292305" y="4167187"/>
            <a:ext cx="3781220" cy="2116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800" b="1" i="1" baseline="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Créditos da imagem / Verdana Bold Itálico 8pt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97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N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6089650" y="-53880"/>
            <a:ext cx="3115926" cy="5264727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simbolo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8447" y="4455648"/>
            <a:ext cx="392966" cy="403690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30" y="298262"/>
            <a:ext cx="5376738" cy="11509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291869" y="1582722"/>
            <a:ext cx="5380800" cy="2584465"/>
          </a:xfrm>
          <a:prstGeom prst="rect">
            <a:avLst/>
          </a:prstGeom>
        </p:spPr>
        <p:txBody>
          <a:bodyPr vert="horz"/>
          <a:lstStyle>
            <a:lvl1pPr marL="171450" indent="-171450">
              <a:lnSpc>
                <a:spcPct val="150000"/>
              </a:lnSpc>
              <a:buFont typeface="Wingdings" charset="2"/>
              <a:buChar char="§"/>
              <a:defRPr sz="12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12pt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6507163" y="388982"/>
            <a:ext cx="2254250" cy="481875"/>
          </a:xfrm>
          <a:prstGeom prst="rect">
            <a:avLst/>
          </a:prstGeom>
        </p:spPr>
        <p:txBody>
          <a:bodyPr vert="horz" lIns="0" rIns="0"/>
          <a:lstStyle>
            <a:lvl1pPr marL="0" indent="0">
              <a:lnSpc>
                <a:spcPct val="120000"/>
              </a:lnSpc>
              <a:buNone/>
              <a:defRPr sz="1800" b="1" i="0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NOTA 18PT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515034" y="1094800"/>
            <a:ext cx="330873" cy="41710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2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1.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6515034" y="2522038"/>
            <a:ext cx="330873" cy="41710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ct val="120000"/>
              </a:lnSpc>
              <a:buNone/>
              <a:defRPr sz="2200" b="1" i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2.</a:t>
            </a:r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6803334" y="1154114"/>
            <a:ext cx="1953316" cy="1172465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50000"/>
              </a:lnSpc>
              <a:buFont typeface="Wingdings" charset="2"/>
              <a:buNone/>
              <a:defRPr sz="12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12pt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6803334" y="2581359"/>
            <a:ext cx="1958079" cy="1172465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50000"/>
              </a:lnSpc>
              <a:buFont typeface="Wingdings" charset="2"/>
              <a:buNone/>
              <a:defRPr sz="1200" i="1" baseline="0">
                <a:solidFill>
                  <a:srgbClr val="FBFC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/>
              <a:t>Verdana </a:t>
            </a:r>
            <a:r>
              <a:rPr lang="en-US" dirty="0" err="1"/>
              <a:t>Itálico</a:t>
            </a:r>
            <a:r>
              <a:rPr lang="en-US" dirty="0"/>
              <a:t> 12pt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281309" y="4611640"/>
            <a:ext cx="278877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117C9F2A-0A98-6E45-BA58-B2CFC9981699}" type="slidenum">
              <a:rPr lang="en-US" sz="7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chemeClr val="accent3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90902494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Imagem abaix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1"/>
            <a:ext cx="9144000" cy="218621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5238082" y="276447"/>
            <a:ext cx="3546383" cy="1659563"/>
          </a:xfrm>
          <a:prstGeom prst="rect">
            <a:avLst/>
          </a:prstGeom>
          <a:ln>
            <a:noFill/>
          </a:ln>
        </p:spPr>
        <p:txBody>
          <a:bodyPr vert="horz"/>
          <a:lstStyle>
            <a:lvl1pPr marL="0" indent="0">
              <a:lnSpc>
                <a:spcPct val="190000"/>
              </a:lnSpc>
              <a:spcBef>
                <a:spcPts val="0"/>
              </a:spcBef>
              <a:buNone/>
              <a:defRPr sz="1000" b="0" baseline="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Verdana 10pt</a:t>
            </a:r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2286000"/>
            <a:ext cx="9144000" cy="2857500"/>
          </a:xfrm>
          <a:prstGeom prst="rect">
            <a:avLst/>
          </a:prstGeom>
          <a:solidFill>
            <a:srgbClr val="D9D9D9"/>
          </a:solidFill>
        </p:spPr>
        <p:txBody>
          <a:bodyPr vert="horz" anchor="ctr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</p:spTree>
    <p:extLst>
      <p:ext uri="{BB962C8B-B14F-4D97-AF65-F5344CB8AC3E}">
        <p14:creationId xmlns:p14="http://schemas.microsoft.com/office/powerpoint/2010/main" val="120475411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9D9D9"/>
          </a:solidFill>
        </p:spPr>
        <p:txBody>
          <a:bodyPr vert="horz" anchor="ctr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IMAGEM</a:t>
            </a:r>
          </a:p>
        </p:txBody>
      </p:sp>
    </p:spTree>
    <p:extLst>
      <p:ext uri="{BB962C8B-B14F-4D97-AF65-F5344CB8AC3E}">
        <p14:creationId xmlns:p14="http://schemas.microsoft.com/office/powerpoint/2010/main" val="187564189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edi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4459300"/>
            <a:ext cx="389411" cy="400038"/>
          </a:xfrm>
          <a:prstGeom prst="rect">
            <a:avLst/>
          </a:prstGeom>
        </p:spPr>
      </p:pic>
      <p:pic>
        <p:nvPicPr>
          <p:cNvPr id="5" name="Picture 4" descr="Fundacao_Renova_Marca_RGB_1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501" y="474702"/>
            <a:ext cx="2351890" cy="704566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1433288" y="1581471"/>
            <a:ext cx="3336139" cy="2479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2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FALE CONOSCO</a:t>
            </a:r>
          </a:p>
          <a:p>
            <a:pPr rtl="0">
              <a:lnSpc>
                <a:spcPct val="180000"/>
              </a:lnSpc>
            </a:pPr>
            <a:r>
              <a:rPr lang="cs-CZ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0800 031 2303</a:t>
            </a:r>
          </a:p>
          <a:p>
            <a:pPr rtl="0">
              <a:lnSpc>
                <a:spcPct val="180000"/>
              </a:lnSpc>
            </a:pPr>
            <a:r>
              <a:rPr lang="cs-CZ" sz="1000" b="0" i="0" u="none" strike="noStrike" kern="1200" baseline="0" dirty="0" err="1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</a:t>
            </a:r>
            <a:r>
              <a:rPr lang="cs-CZ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/fale-</a:t>
            </a:r>
            <a:r>
              <a:rPr lang="cs-CZ" sz="1000" b="0" i="0" u="none" strike="noStrike" kern="1200" baseline="0" dirty="0" err="1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conosco</a:t>
            </a:r>
            <a:endParaRPr lang="cs-CZ" sz="10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endParaRPr lang="cs-CZ" sz="11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cs-CZ" sz="12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</a:t>
            </a:r>
          </a:p>
          <a:p>
            <a:pPr rtl="0">
              <a:lnSpc>
                <a:spcPct val="180000"/>
              </a:lnSpc>
            </a:pPr>
            <a:r>
              <a:rPr lang="is-IS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0800 721 0717</a:t>
            </a:r>
          </a:p>
          <a:p>
            <a:pPr rtl="0">
              <a:lnSpc>
                <a:spcPct val="180000"/>
              </a:lnSpc>
            </a:pPr>
            <a:r>
              <a:rPr lang="en-US" sz="1000" b="0" i="0" u="none" strike="noStrike" kern="1200" baseline="0" dirty="0" err="1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ouvidoria@fundacaorenova.org</a:t>
            </a:r>
            <a:endParaRPr lang="en-US" sz="10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en-US" sz="1000" b="0" i="0" u="none" strike="noStrike" kern="1200" baseline="0" dirty="0" err="1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www.canalconfidencial.com.br</a:t>
            </a:r>
            <a:r>
              <a:rPr lang="en-US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/</a:t>
            </a:r>
            <a:r>
              <a:rPr lang="en-US" sz="1000" b="0" i="0" u="none" strike="noStrike" kern="1200" baseline="0" dirty="0" err="1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fundacaorenova</a:t>
            </a:r>
            <a:r>
              <a:rPr lang="en-US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/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5243290" y="1581471"/>
            <a:ext cx="2267853" cy="2696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0">
              <a:lnSpc>
                <a:spcPct val="180000"/>
              </a:lnSpc>
            </a:pPr>
            <a:r>
              <a:rPr lang="en-US" sz="12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SITE</a:t>
            </a:r>
          </a:p>
          <a:p>
            <a:pPr rtl="0">
              <a:lnSpc>
                <a:spcPct val="180000"/>
              </a:lnSpc>
            </a:pPr>
            <a:r>
              <a:rPr lang="en-US" sz="1000" b="0" i="0" u="none" strike="noStrike" kern="1200" baseline="0" dirty="0" err="1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www.fundacaorenova.org</a:t>
            </a:r>
            <a:endParaRPr lang="en-US" sz="10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endParaRPr lang="en-US" sz="10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rtl="0">
              <a:lnSpc>
                <a:spcPct val="180000"/>
              </a:lnSpc>
            </a:pPr>
            <a:r>
              <a:rPr lang="en-US" sz="1200" b="1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REDES SOCIAIS</a:t>
            </a:r>
          </a:p>
          <a:p>
            <a:pPr rtl="0">
              <a:lnSpc>
                <a:spcPct val="180000"/>
              </a:lnSpc>
            </a:pPr>
            <a:r>
              <a:rPr lang="en-US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Facebook</a:t>
            </a:r>
          </a:p>
          <a:p>
            <a:pPr marL="0" marR="0" lvl="0" indent="0" algn="l" defTabSz="4572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i="0" u="none" strike="noStrike" kern="1200" baseline="0" dirty="0" err="1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Youtube</a:t>
            </a:r>
            <a:endParaRPr lang="en-US" sz="1000" b="0" i="0" u="none" strike="noStrike" kern="1200" baseline="0" dirty="0">
              <a:solidFill>
                <a:schemeClr val="tx1"/>
              </a:solidFill>
              <a:latin typeface="Verdana"/>
              <a:ea typeface="+mn-ea"/>
              <a:cs typeface="Verdana"/>
            </a:endParaRPr>
          </a:p>
          <a:p>
            <a:pPr marL="0" marR="0" lvl="0" indent="0" algn="l" defTabSz="4572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Instagram</a:t>
            </a:r>
          </a:p>
          <a:p>
            <a:pPr marL="0" marR="0" lvl="0" indent="0" algn="l" defTabSz="4572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LinkedIn</a:t>
            </a:r>
          </a:p>
          <a:p>
            <a:pPr rtl="0">
              <a:lnSpc>
                <a:spcPct val="180000"/>
              </a:lnSpc>
            </a:pPr>
            <a:r>
              <a:rPr lang="en-US" sz="1000" b="0" i="0" u="none" strike="noStrike" kern="1200" baseline="0" dirty="0">
                <a:solidFill>
                  <a:schemeClr val="tx1"/>
                </a:solidFill>
                <a:latin typeface="Verdana"/>
                <a:ea typeface="+mn-ea"/>
                <a:cs typeface="Verdana"/>
              </a:rPr>
              <a:t>Google Plus</a:t>
            </a:r>
          </a:p>
        </p:txBody>
      </p:sp>
      <p:sp>
        <p:nvSpPr>
          <p:cNvPr id="9" name="TextBox 4"/>
          <p:cNvSpPr txBox="1"/>
          <p:nvPr userDrawn="1"/>
        </p:nvSpPr>
        <p:spPr>
          <a:xfrm>
            <a:off x="281309" y="4611640"/>
            <a:ext cx="260282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3EF4C96-E1DF-BE4D-8017-F1C029622898}" type="slidenum">
              <a:rPr lang="en-US" sz="700" b="1" smtClean="0">
                <a:solidFill>
                  <a:schemeClr val="tx1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chemeClr val="tx1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chemeClr val="tx1"/>
              </a:solidFill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44739552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-cap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rca_branca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3032" y="1877786"/>
            <a:ext cx="962150" cy="1387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89752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undacao_Renova_Marca_RGB_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538" y="1804400"/>
            <a:ext cx="5294924" cy="1586223"/>
          </a:xfrm>
          <a:prstGeom prst="rect">
            <a:avLst/>
          </a:prstGeom>
        </p:spPr>
      </p:pic>
      <p:sp>
        <p:nvSpPr>
          <p:cNvPr id="8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335622" y="4060133"/>
            <a:ext cx="3504916" cy="304800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425" b="0" i="0" spc="-1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x-none" dirty="0"/>
              <a:t>Título Verdana 19pt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3335338" y="4397376"/>
            <a:ext cx="3505200" cy="282575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marR="0" indent="0" algn="l" defTabSz="4571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75" b="1" i="0" baseline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0" marR="0" lvl="0" indent="0" algn="l" defTabSz="45712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x-none" dirty="0"/>
              <a:t>MÊS | 2017 VERDANA BOLD CAIXA ALTA 13PT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26596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5" y="26736"/>
            <a:ext cx="9135879" cy="51435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295618" y="1764100"/>
            <a:ext cx="4476909" cy="1290638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3000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281310" y="4611641"/>
            <a:ext cx="2880991" cy="196191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fld id="{617A39D0-FA4A-894D-9EEA-77F40CB773BF}" type="slidenum">
              <a:rPr lang="en-US" sz="675" b="1" smtClean="0">
                <a:solidFill>
                  <a:schemeClr val="tx2"/>
                </a:solidFill>
                <a:latin typeface="Verdana"/>
                <a:cs typeface="Verdana"/>
              </a:rPr>
              <a:t>‹nº›</a:t>
            </a:fld>
            <a:r>
              <a:rPr lang="en-US" sz="675" dirty="0">
                <a:solidFill>
                  <a:schemeClr val="tx2"/>
                </a:solidFill>
                <a:latin typeface="Verdana"/>
                <a:cs typeface="Verdana"/>
              </a:rPr>
              <a:t> | FUNDAÇÃO RENOVA | </a:t>
            </a:r>
            <a:r>
              <a:rPr lang="en-US" sz="675" b="1" i="0" dirty="0">
                <a:solidFill>
                  <a:schemeClr val="tx2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03266320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bertur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5" y="26736"/>
            <a:ext cx="9135879" cy="5143500"/>
          </a:xfrm>
          <a:prstGeom prst="rect">
            <a:avLst/>
          </a:prstGeom>
        </p:spPr>
      </p:pic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295618" y="1764100"/>
            <a:ext cx="4476909" cy="1290638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5000"/>
              </a:lnSpc>
              <a:buNone/>
              <a:defRPr sz="30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281309" y="4611641"/>
            <a:ext cx="2602820" cy="196191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fld id="{63EF4C96-E1DF-BE4D-8017-F1C029622898}" type="slidenum">
              <a:rPr lang="en-US" sz="675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675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675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2407222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bertur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5" y="26736"/>
            <a:ext cx="9135879" cy="5143500"/>
          </a:xfrm>
          <a:prstGeom prst="rect">
            <a:avLst/>
          </a:prstGeom>
        </p:spPr>
      </p:pic>
      <p:sp>
        <p:nvSpPr>
          <p:cNvPr id="8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295618" y="1764100"/>
            <a:ext cx="4476909" cy="1290638"/>
          </a:xfrm>
          <a:prstGeom prst="rect">
            <a:avLst/>
          </a:prstGeom>
        </p:spPr>
        <p:txBody>
          <a:bodyPr vert="horz" lIns="121899" tIns="60949" rIns="121899" bIns="60949" anchor="ctr"/>
          <a:lstStyle>
            <a:lvl1pPr marL="0" indent="0">
              <a:lnSpc>
                <a:spcPct val="125000"/>
              </a:lnSpc>
              <a:buNone/>
              <a:defRPr sz="30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r>
              <a:rPr lang="en-US" dirty="0"/>
              <a:t> Verdana</a:t>
            </a:r>
            <a:br>
              <a:rPr lang="en-US" dirty="0"/>
            </a:br>
            <a:r>
              <a:rPr lang="en-US" dirty="0"/>
              <a:t>Bold 40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281309" y="4611641"/>
            <a:ext cx="2602820" cy="196191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fld id="{63EF4C96-E1DF-BE4D-8017-F1C029622898}" type="slidenum">
              <a:rPr lang="en-US" sz="675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675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675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304765707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447" y="4455648"/>
            <a:ext cx="392966" cy="403690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281310" y="4611641"/>
            <a:ext cx="2648771" cy="196191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fld id="{BAD83C5F-2074-8145-BCDC-9C7CDFC8B277}" type="slidenum">
              <a:rPr lang="en-US" sz="675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675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675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6402" y="315064"/>
            <a:ext cx="5378911" cy="3852125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2400" b="1" i="0" spc="-10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29900787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447" y="4455648"/>
            <a:ext cx="392966" cy="403690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281310" y="4611641"/>
            <a:ext cx="2648771" cy="196191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fld id="{BAD83C5F-2074-8145-BCDC-9C7CDFC8B277}" type="slidenum">
              <a:rPr lang="en-US" sz="675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675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675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6402" y="315064"/>
            <a:ext cx="5378911" cy="3852125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2400" b="1" i="0" spc="-10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3526202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/Tópico/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imbolo_cor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4459300"/>
            <a:ext cx="389411" cy="400038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30" y="298262"/>
            <a:ext cx="3775767" cy="115093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rgbClr val="2F319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24pt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291869" y="1582722"/>
            <a:ext cx="3778620" cy="2584465"/>
          </a:xfrm>
          <a:prstGeom prst="rect">
            <a:avLst/>
          </a:prstGeom>
        </p:spPr>
        <p:txBody>
          <a:bodyPr vert="horz"/>
          <a:lstStyle>
            <a:lvl1pPr marL="171450" indent="-171450">
              <a:lnSpc>
                <a:spcPct val="150000"/>
              </a:lnSpc>
              <a:buFont typeface="Wingdings" charset="2"/>
              <a:buChar char="§"/>
              <a:defRPr sz="12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12pt</a:t>
            </a:r>
          </a:p>
        </p:txBody>
      </p:sp>
      <p:sp>
        <p:nvSpPr>
          <p:cNvPr id="16" name="Chart Placeholder 15"/>
          <p:cNvSpPr>
            <a:spLocks noGrp="1"/>
          </p:cNvSpPr>
          <p:nvPr>
            <p:ph type="chart" sz="quarter" idx="13" hasCustomPrompt="1"/>
          </p:nvPr>
        </p:nvSpPr>
        <p:spPr>
          <a:xfrm>
            <a:off x="4229100" y="1582721"/>
            <a:ext cx="4527550" cy="2591169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800" b="1">
                <a:latin typeface="Verdana"/>
                <a:cs typeface="Verdana"/>
              </a:defRPr>
            </a:lvl1pPr>
          </a:lstStyle>
          <a:p>
            <a:r>
              <a:rPr lang="en-US" dirty="0"/>
              <a:t>TÍTULO DO GRÁFICO VERDANA BOLD CAIXA ALTA 8PT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281309" y="4611640"/>
            <a:ext cx="278877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117C9F2A-0A98-6E45-BA58-B2CFC9981699}" type="slidenum">
              <a:rPr lang="en-US" sz="700" b="1" smtClean="0">
                <a:solidFill>
                  <a:schemeClr val="accent3"/>
                </a:solidFill>
                <a:latin typeface="Verdana"/>
                <a:cs typeface="Verdana"/>
              </a:rPr>
              <a:t>‹nº›</a:t>
            </a:fld>
            <a:r>
              <a:rPr lang="en-US" sz="700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700" b="1" i="0" dirty="0" err="1">
                <a:solidFill>
                  <a:schemeClr val="accent3"/>
                </a:solidFill>
                <a:latin typeface="Verdana"/>
                <a:cs typeface="Verdana"/>
              </a:rPr>
              <a:t>fundacaorenova.org</a:t>
            </a:r>
            <a:endParaRPr lang="en-US" sz="700" b="1" i="0" dirty="0">
              <a:solidFill>
                <a:schemeClr val="accent3"/>
              </a:solidFill>
              <a:latin typeface="Verdana"/>
              <a:cs typeface="Verdana"/>
            </a:endParaRPr>
          </a:p>
        </p:txBody>
      </p:sp>
      <p:pic>
        <p:nvPicPr>
          <p:cNvPr id="12" name="Picture 1" descr="Terra e Água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2002" y="298262"/>
            <a:ext cx="376542" cy="376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11699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447" y="4455648"/>
            <a:ext cx="392966" cy="403690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281310" y="4611641"/>
            <a:ext cx="2648771" cy="196191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fld id="{BAD83C5F-2074-8145-BCDC-9C7CDFC8B277}" type="slidenum">
              <a:rPr lang="en-US" sz="675" b="1" smtClean="0">
                <a:solidFill>
                  <a:schemeClr val="bg1"/>
                </a:solidFill>
                <a:latin typeface="Verdana"/>
                <a:cs typeface="Verdana"/>
              </a:rPr>
              <a:t>‹nº›</a:t>
            </a:fld>
            <a:r>
              <a:rPr lang="en-US" sz="675" dirty="0">
                <a:solidFill>
                  <a:schemeClr val="bg1"/>
                </a:solidFill>
                <a:latin typeface="Verdana"/>
                <a:cs typeface="Verdana"/>
              </a:rPr>
              <a:t> | FUNDAÇÃO RENOVA | </a:t>
            </a:r>
            <a:r>
              <a:rPr lang="en-US" sz="675" b="1" i="0" dirty="0">
                <a:solidFill>
                  <a:schemeClr val="bg1"/>
                </a:solidFill>
                <a:latin typeface="Verdana"/>
                <a:cs typeface="Verdana"/>
              </a:rPr>
              <a:t>fundacaorenova.org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6402" y="315064"/>
            <a:ext cx="5378911" cy="3852125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18000"/>
              </a:lnSpc>
              <a:buNone/>
              <a:defRPr sz="2400" b="1" i="0" spc="-10" baseline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Citação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frase</a:t>
            </a:r>
            <a:r>
              <a:rPr lang="en-US" dirty="0"/>
              <a:t> de </a:t>
            </a:r>
            <a:r>
              <a:rPr lang="en-US" dirty="0" err="1"/>
              <a:t>impacto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</p:spTree>
    <p:extLst>
      <p:ext uri="{BB962C8B-B14F-4D97-AF65-F5344CB8AC3E}">
        <p14:creationId xmlns:p14="http://schemas.microsoft.com/office/powerpoint/2010/main" val="64826095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de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2003" y="4459300"/>
            <a:ext cx="389411" cy="400038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29" y="298262"/>
            <a:ext cx="6204884" cy="1150938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chemeClr val="accent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297917" y="1495682"/>
            <a:ext cx="6202896" cy="336748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425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291869" y="1875209"/>
            <a:ext cx="6208945" cy="2291979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171420" indent="-171420">
              <a:lnSpc>
                <a:spcPct val="150000"/>
              </a:lnSpc>
              <a:buFont typeface="Wingdings" charset="2"/>
              <a:buChar char="§"/>
              <a:defRPr sz="12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281309" y="4611641"/>
            <a:ext cx="2602820" cy="196191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fld id="{63EF4C96-E1DF-BE4D-8017-F1C029622898}" type="slidenum">
              <a:rPr lang="en-US" sz="675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675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675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95374237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Laranja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2003" y="4459300"/>
            <a:ext cx="389411" cy="400038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29" y="298262"/>
            <a:ext cx="6204884" cy="1150938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297917" y="1495682"/>
            <a:ext cx="6202896" cy="336748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425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291869" y="1875209"/>
            <a:ext cx="6208945" cy="2291979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171420" indent="-171420">
              <a:lnSpc>
                <a:spcPct val="150000"/>
              </a:lnSpc>
              <a:buFont typeface="Wingdings" charset="2"/>
              <a:buChar char="§"/>
              <a:defRPr sz="12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281309" y="4611641"/>
            <a:ext cx="2602820" cy="196191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fld id="{63EF4C96-E1DF-BE4D-8017-F1C029622898}" type="slidenum">
              <a:rPr lang="en-US" sz="675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675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675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33208497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Azul/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2003" y="4459300"/>
            <a:ext cx="389411" cy="400038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29" y="298262"/>
            <a:ext cx="6204884" cy="1150938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chemeClr val="accent3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297917" y="1495682"/>
            <a:ext cx="6202896" cy="336748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buNone/>
              <a:defRPr sz="1425" b="1" spc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Subtítulo</a:t>
            </a:r>
            <a:r>
              <a:rPr lang="en-US" dirty="0"/>
              <a:t> Verdana Bold 19pt</a:t>
            </a:r>
          </a:p>
        </p:txBody>
      </p:sp>
      <p:sp>
        <p:nvSpPr>
          <p:cNvPr id="6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291869" y="1875209"/>
            <a:ext cx="6208945" cy="2291979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171420" indent="-171420">
              <a:lnSpc>
                <a:spcPct val="150000"/>
              </a:lnSpc>
              <a:buFont typeface="Wingdings" charset="2"/>
              <a:buChar char="§"/>
              <a:defRPr sz="1200" baseline="0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Texto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tópicos</a:t>
            </a:r>
            <a:r>
              <a:rPr lang="en-US" dirty="0"/>
              <a:t> Verdana 16pt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81309" y="4611641"/>
            <a:ext cx="2602820" cy="196191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fld id="{63EF4C96-E1DF-BE4D-8017-F1C029622898}" type="slidenum">
              <a:rPr lang="en-US" sz="675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675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675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40762162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2003" y="4459300"/>
            <a:ext cx="389411" cy="400038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29" y="298262"/>
            <a:ext cx="6204884" cy="1150938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rgbClr val="00A88E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281309" y="4611641"/>
            <a:ext cx="2602820" cy="196191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fld id="{63EF4C96-E1DF-BE4D-8017-F1C029622898}" type="slidenum">
              <a:rPr lang="en-US" sz="675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675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675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06658351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Laran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2003" y="4459300"/>
            <a:ext cx="389411" cy="400038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29" y="298262"/>
            <a:ext cx="6204884" cy="1150938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chemeClr val="accent2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281309" y="4611641"/>
            <a:ext cx="2602820" cy="196191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fld id="{63EF4C96-E1DF-BE4D-8017-F1C029622898}" type="slidenum">
              <a:rPr lang="en-US" sz="675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675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675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11988136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Az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2003" y="4459300"/>
            <a:ext cx="389411" cy="400038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95929" y="298262"/>
            <a:ext cx="6204884" cy="1150938"/>
          </a:xfrm>
          <a:prstGeom prst="rect">
            <a:avLst/>
          </a:prstGeom>
        </p:spPr>
        <p:txBody>
          <a:bodyPr vert="horz" lIns="121899" tIns="60949" rIns="121899" bIns="60949"/>
          <a:lstStyle>
            <a:lvl1pPr marL="0" indent="0">
              <a:lnSpc>
                <a:spcPct val="120000"/>
              </a:lnSpc>
              <a:buNone/>
              <a:defRPr sz="2400" b="1" i="0">
                <a:solidFill>
                  <a:schemeClr val="accent3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/>
              <a:t>Verdana Bold 32pt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281309" y="4611641"/>
            <a:ext cx="2602820" cy="196191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fld id="{63EF4C96-E1DF-BE4D-8017-F1C029622898}" type="slidenum">
              <a:rPr lang="en-US" sz="675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675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675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257765297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ágina 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imbolo_c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2003" y="4459300"/>
            <a:ext cx="389411" cy="400038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281309" y="4611641"/>
            <a:ext cx="2602820" cy="196191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fld id="{63EF4C96-E1DF-BE4D-8017-F1C029622898}" type="slidenum">
              <a:rPr lang="en-US" sz="675" b="1" smtClean="0">
                <a:solidFill>
                  <a:srgbClr val="000000"/>
                </a:solidFill>
                <a:latin typeface="Verdana"/>
                <a:cs typeface="Verdana"/>
              </a:rPr>
              <a:t>‹nº›</a:t>
            </a:fld>
            <a:r>
              <a:rPr lang="en-US" sz="675" dirty="0">
                <a:solidFill>
                  <a:srgbClr val="000000"/>
                </a:solidFill>
                <a:latin typeface="Verdana"/>
                <a:cs typeface="Verdana"/>
              </a:rPr>
              <a:t> | FUNDAÇÃO RENOVA | </a:t>
            </a:r>
            <a:r>
              <a:rPr lang="en-US" sz="675" b="1" i="0" dirty="0">
                <a:solidFill>
                  <a:srgbClr val="000000"/>
                </a:solidFill>
                <a:latin typeface="Verdana"/>
                <a:cs typeface="Verdana"/>
              </a:rPr>
              <a:t>fundacaorenova.org</a:t>
            </a:r>
          </a:p>
        </p:txBody>
      </p:sp>
    </p:spTree>
    <p:extLst>
      <p:ext uri="{BB962C8B-B14F-4D97-AF65-F5344CB8AC3E}">
        <p14:creationId xmlns:p14="http://schemas.microsoft.com/office/powerpoint/2010/main" val="1010905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27.xml"/><Relationship Id="rId21" Type="http://schemas.openxmlformats.org/officeDocument/2006/relationships/slideLayout" Target="../slideLayouts/slideLayout45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41.xml"/><Relationship Id="rId2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43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1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48.xml"/><Relationship Id="rId21" Type="http://schemas.openxmlformats.org/officeDocument/2006/relationships/slideLayout" Target="../slideLayouts/slideLayout66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17" Type="http://schemas.openxmlformats.org/officeDocument/2006/relationships/slideLayout" Target="../slideLayouts/slideLayout62.xml"/><Relationship Id="rId2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61.xml"/><Relationship Id="rId2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55.xml"/><Relationship Id="rId19" Type="http://schemas.openxmlformats.org/officeDocument/2006/relationships/slideLayout" Target="../slideLayouts/slideLayout64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9.xml"/><Relationship Id="rId22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slideLayout" Target="../slideLayouts/slideLayout79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slideLayout" Target="../slideLayouts/slideLayout96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Relationship Id="rId14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548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754" r:id="rId3"/>
    <p:sldLayoutId id="2147483749" r:id="rId4"/>
    <p:sldLayoutId id="2147483651" r:id="rId5"/>
    <p:sldLayoutId id="2147483652" r:id="rId6"/>
    <p:sldLayoutId id="2147483750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744" r:id="rId15"/>
    <p:sldLayoutId id="2147483660" r:id="rId16"/>
    <p:sldLayoutId id="2147483661" r:id="rId17"/>
    <p:sldLayoutId id="2147483662" r:id="rId18"/>
    <p:sldLayoutId id="2147483664" r:id="rId19"/>
    <p:sldLayoutId id="2147483665" r:id="rId20"/>
    <p:sldLayoutId id="2147483663" r:id="rId21"/>
    <p:sldLayoutId id="2147483756" r:id="rId22"/>
    <p:sldLayoutId id="2147483795" r:id="rId23"/>
    <p:sldLayoutId id="2147483796" r:id="rId2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5163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53" r:id="rId3"/>
    <p:sldLayoutId id="2147483748" r:id="rId4"/>
    <p:sldLayoutId id="2147483679" r:id="rId5"/>
    <p:sldLayoutId id="2147483680" r:id="rId6"/>
    <p:sldLayoutId id="2147483751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7" r:id="rId13"/>
    <p:sldLayoutId id="2147483686" r:id="rId14"/>
    <p:sldLayoutId id="2147483743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4536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55" r:id="rId3"/>
    <p:sldLayoutId id="2147483747" r:id="rId4"/>
    <p:sldLayoutId id="2147483707" r:id="rId5"/>
    <p:sldLayoutId id="2147483752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45" r:id="rId15"/>
    <p:sldLayoutId id="2147483716" r:id="rId16"/>
    <p:sldLayoutId id="2147483717" r:id="rId17"/>
    <p:sldLayoutId id="2147483718" r:id="rId18"/>
    <p:sldLayoutId id="2147483719" r:id="rId19"/>
    <p:sldLayoutId id="2147483720" r:id="rId20"/>
    <p:sldLayoutId id="2147483721" r:id="rId2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2767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39" r:id="rId15"/>
    <p:sldLayoutId id="2147483740" r:id="rId16"/>
    <p:sldLayoutId id="214748374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783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</p:sldLayoutIdLst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1"/>
          <p:cNvSpPr>
            <a:spLocks noGrp="1"/>
          </p:cNvSpPr>
          <p:nvPr>
            <p:ph type="body" sz="quarter" idx="10"/>
          </p:nvPr>
        </p:nvSpPr>
        <p:spPr>
          <a:xfrm>
            <a:off x="295617" y="1594883"/>
            <a:ext cx="5350271" cy="1807535"/>
          </a:xfrm>
        </p:spPr>
        <p:txBody>
          <a:bodyPr/>
          <a:lstStyle/>
          <a:p>
            <a:r>
              <a:rPr lang="pt-BR" dirty="0">
                <a:solidFill>
                  <a:srgbClr val="2F3192"/>
                </a:solidFill>
              </a:rPr>
              <a:t>INDICADORES AMBIENTAIS </a:t>
            </a:r>
          </a:p>
          <a:p>
            <a:r>
              <a:rPr lang="pt-BR" sz="2400" dirty="0"/>
              <a:t>Área de Atuação </a:t>
            </a:r>
          </a:p>
          <a:p>
            <a:r>
              <a:rPr lang="pt-BR" sz="2400" dirty="0">
                <a:solidFill>
                  <a:srgbClr val="2F3192"/>
                </a:solidFill>
              </a:rPr>
              <a:t>Nome da Empresa </a:t>
            </a:r>
          </a:p>
          <a:p>
            <a:r>
              <a:rPr lang="pt-BR" sz="2400" dirty="0"/>
              <a:t>Mês/Ano</a:t>
            </a:r>
            <a:endParaRPr lang="pt-BR" sz="2400" dirty="0">
              <a:solidFill>
                <a:srgbClr val="2F3192"/>
              </a:solidFill>
            </a:endParaRPr>
          </a:p>
        </p:txBody>
      </p:sp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91C02A24-85F9-4CA7-BE34-A1E3CCD9C3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452232"/>
              </p:ext>
            </p:extLst>
          </p:nvPr>
        </p:nvGraphicFramePr>
        <p:xfrm>
          <a:off x="295618" y="192755"/>
          <a:ext cx="3128066" cy="853440"/>
        </p:xfrm>
        <a:graphic>
          <a:graphicData uri="http://schemas.openxmlformats.org/drawingml/2006/table">
            <a:tbl>
              <a:tblPr firstRow="1" firstCol="1" bandRow="1"/>
              <a:tblGrid>
                <a:gridCol w="1299266">
                  <a:extLst>
                    <a:ext uri="{9D8B030D-6E8A-4147-A177-3AD203B41FA5}">
                      <a16:colId xmlns:a16="http://schemas.microsoft.com/office/drawing/2014/main" val="846244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893682777"/>
                    </a:ext>
                  </a:extLst>
                </a:gridCol>
              </a:tblGrid>
              <a:tr h="33655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pt-BR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Código:</a:t>
                      </a:r>
                      <a:endParaRPr lang="pt-BR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pt-BR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FM-LIC-05</a:t>
                      </a:r>
                      <a:endParaRPr lang="pt-BR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545807"/>
                  </a:ext>
                </a:extLst>
              </a:tr>
              <a:tr h="5207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pt-BR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Nº da revisão: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pt-BR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</a:t>
                      </a:r>
                      <a:endParaRPr lang="pt-BR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485219"/>
                  </a:ext>
                </a:extLst>
              </a:tr>
              <a:tr h="33655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pt-BR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Elaborador: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pt-BR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Gabriel Valentino de Oliveira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809481"/>
                  </a:ext>
                </a:extLst>
              </a:tr>
              <a:tr h="33655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pt-BR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Aprovador: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pt-BR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Euzimar Augusto da Rocha Rosado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0038046"/>
                  </a:ext>
                </a:extLst>
              </a:tr>
              <a:tr h="38735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pt-BR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Data da aprovação: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pt-BR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17/07/2018</a:t>
                      </a:r>
                      <a:endParaRPr lang="pt-BR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5465289"/>
                  </a:ext>
                </a:extLst>
              </a:tr>
              <a:tr h="33655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pt-BR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Periodicidade da revisão:</a:t>
                      </a:r>
                      <a:endParaRPr lang="pt-BR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pt-BR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Anual</a:t>
                      </a:r>
                      <a:endParaRPr lang="pt-BR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9015285"/>
                  </a:ext>
                </a:extLst>
              </a:tr>
              <a:tr h="33655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pt-BR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Classificação:</a:t>
                      </a:r>
                      <a:endParaRPr lang="pt-BR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700020" algn="ctr"/>
                          <a:tab pos="5400040" algn="r"/>
                        </a:tabLst>
                      </a:pPr>
                      <a:r>
                        <a:rPr lang="pt-BR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Público</a:t>
                      </a:r>
                      <a:endParaRPr lang="pt-BR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15958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49585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dirty="0"/>
              <a:t>Gestão de Recursos Hídricos</a:t>
            </a:r>
            <a:endParaRPr lang="en-US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00000000-0008-0000-0100-000009000000}"/>
              </a:ext>
            </a:extLst>
          </p:cNvPr>
          <p:cNvGraphicFramePr>
            <a:graphicFrameLocks/>
          </p:cNvGraphicFramePr>
          <p:nvPr/>
        </p:nvGraphicFramePr>
        <p:xfrm>
          <a:off x="1691999" y="1131750"/>
          <a:ext cx="5760001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478699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dirty="0"/>
              <a:t>Gestão de Efluentes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00000000-0008-0000-0100-000006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8772895"/>
              </p:ext>
            </p:extLst>
          </p:nvPr>
        </p:nvGraphicFramePr>
        <p:xfrm>
          <a:off x="1372232" y="1118143"/>
          <a:ext cx="6399535" cy="2907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173771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91621" y="698659"/>
            <a:ext cx="8571626" cy="585855"/>
          </a:xfrm>
        </p:spPr>
        <p:txBody>
          <a:bodyPr/>
          <a:lstStyle/>
          <a:p>
            <a:r>
              <a:rPr lang="pt-BR" dirty="0">
                <a:solidFill>
                  <a:schemeClr val="accent3"/>
                </a:solidFill>
              </a:rPr>
              <a:t>Gestão de Efluentes</a:t>
            </a:r>
          </a:p>
          <a:p>
            <a:endParaRPr lang="pt-BR" dirty="0">
              <a:solidFill>
                <a:schemeClr val="accent3"/>
              </a:solidFill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EA8A62A7-3C64-4917-999F-7FD8117D473A}"/>
              </a:ext>
            </a:extLst>
          </p:cNvPr>
          <p:cNvSpPr/>
          <p:nvPr/>
        </p:nvSpPr>
        <p:spPr>
          <a:xfrm>
            <a:off x="680484" y="2007019"/>
            <a:ext cx="3615069" cy="2360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E5A743B6-0EFB-4107-88A4-4352AEAD4267}"/>
              </a:ext>
            </a:extLst>
          </p:cNvPr>
          <p:cNvSpPr/>
          <p:nvPr/>
        </p:nvSpPr>
        <p:spPr>
          <a:xfrm>
            <a:off x="4584416" y="2007019"/>
            <a:ext cx="3615069" cy="2360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A88DB81-9D4A-4CBA-8A8B-675DCB85AB2B}"/>
              </a:ext>
            </a:extLst>
          </p:cNvPr>
          <p:cNvSpPr txBox="1"/>
          <p:nvPr/>
        </p:nvSpPr>
        <p:spPr>
          <a:xfrm>
            <a:off x="1275906" y="2847500"/>
            <a:ext cx="2424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Foto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Altura 6,56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Largura  10,04</a:t>
            </a:r>
          </a:p>
          <a:p>
            <a:pPr algn="ctr"/>
            <a:endParaRPr lang="pt-BR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4E58B58-FA1B-449D-BA0B-FDD853078425}"/>
              </a:ext>
            </a:extLst>
          </p:cNvPr>
          <p:cNvSpPr txBox="1"/>
          <p:nvPr/>
        </p:nvSpPr>
        <p:spPr>
          <a:xfrm>
            <a:off x="5731708" y="4389219"/>
            <a:ext cx="159412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>
                <a:solidFill>
                  <a:srgbClr val="2F3192"/>
                </a:solidFill>
                <a:latin typeface="Verdana"/>
                <a:cs typeface="Verdana"/>
              </a:rPr>
              <a:t>Legenda: </a:t>
            </a:r>
            <a:r>
              <a:rPr lang="pt-BR" sz="1050" dirty="0" err="1">
                <a:solidFill>
                  <a:srgbClr val="2F3192"/>
                </a:solidFill>
                <a:latin typeface="Verdana"/>
                <a:cs typeface="Verdana"/>
              </a:rPr>
              <a:t>Abcddd</a:t>
            </a:r>
            <a:endParaRPr lang="pt-BR" sz="1050" dirty="0">
              <a:solidFill>
                <a:srgbClr val="2F3192"/>
              </a:solidFill>
              <a:latin typeface="Verdana"/>
              <a:cs typeface="Verdana"/>
            </a:endParaRPr>
          </a:p>
          <a:p>
            <a:endParaRPr lang="pt-BR" sz="1400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9AFC8B85-5C45-4976-A3BA-77D47B63B50C}"/>
              </a:ext>
            </a:extLst>
          </p:cNvPr>
          <p:cNvSpPr txBox="1"/>
          <p:nvPr/>
        </p:nvSpPr>
        <p:spPr>
          <a:xfrm>
            <a:off x="5316658" y="2991293"/>
            <a:ext cx="2424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Foto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Altura 6,56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Largura  10,04</a:t>
            </a:r>
          </a:p>
          <a:p>
            <a:pPr algn="ctr"/>
            <a:endParaRPr lang="pt-BR" dirty="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968C285D-4912-41A3-91B1-5FDD62A9C4C1}"/>
              </a:ext>
            </a:extLst>
          </p:cNvPr>
          <p:cNvSpPr txBox="1"/>
          <p:nvPr/>
        </p:nvSpPr>
        <p:spPr>
          <a:xfrm>
            <a:off x="1834622" y="4387908"/>
            <a:ext cx="159412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>
                <a:solidFill>
                  <a:srgbClr val="2F3192"/>
                </a:solidFill>
                <a:latin typeface="Verdana"/>
                <a:cs typeface="Verdana"/>
              </a:rPr>
              <a:t>Legenda: </a:t>
            </a:r>
            <a:r>
              <a:rPr lang="pt-BR" sz="1050" dirty="0" err="1">
                <a:solidFill>
                  <a:srgbClr val="2F3192"/>
                </a:solidFill>
                <a:latin typeface="Verdana"/>
                <a:cs typeface="Verdana"/>
              </a:rPr>
              <a:t>Abcddd</a:t>
            </a:r>
            <a:endParaRPr lang="pt-BR" sz="1050" dirty="0">
              <a:solidFill>
                <a:srgbClr val="2F3192"/>
              </a:solidFill>
              <a:latin typeface="Verdana"/>
              <a:cs typeface="Verdana"/>
            </a:endParaRPr>
          </a:p>
          <a:p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36869049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91621" y="698659"/>
            <a:ext cx="8571626" cy="585855"/>
          </a:xfrm>
        </p:spPr>
        <p:txBody>
          <a:bodyPr/>
          <a:lstStyle/>
          <a:p>
            <a:r>
              <a:rPr lang="pt-BR" dirty="0">
                <a:solidFill>
                  <a:schemeClr val="accent3"/>
                </a:solidFill>
              </a:rPr>
              <a:t>Gestão de Produtos Químicos</a:t>
            </a:r>
          </a:p>
          <a:p>
            <a:endParaRPr lang="pt-BR" dirty="0">
              <a:solidFill>
                <a:schemeClr val="accent3"/>
              </a:solidFill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EA8A62A7-3C64-4917-999F-7FD8117D473A}"/>
              </a:ext>
            </a:extLst>
          </p:cNvPr>
          <p:cNvSpPr/>
          <p:nvPr/>
        </p:nvSpPr>
        <p:spPr>
          <a:xfrm>
            <a:off x="680484" y="2007019"/>
            <a:ext cx="3615069" cy="2360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E5A743B6-0EFB-4107-88A4-4352AEAD4267}"/>
              </a:ext>
            </a:extLst>
          </p:cNvPr>
          <p:cNvSpPr/>
          <p:nvPr/>
        </p:nvSpPr>
        <p:spPr>
          <a:xfrm>
            <a:off x="4584416" y="2007019"/>
            <a:ext cx="3615069" cy="2360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A88DB81-9D4A-4CBA-8A8B-675DCB85AB2B}"/>
              </a:ext>
            </a:extLst>
          </p:cNvPr>
          <p:cNvSpPr txBox="1"/>
          <p:nvPr/>
        </p:nvSpPr>
        <p:spPr>
          <a:xfrm>
            <a:off x="1275906" y="2847500"/>
            <a:ext cx="2424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Foto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Altura 6,56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Largura  10,04</a:t>
            </a:r>
          </a:p>
          <a:p>
            <a:pPr algn="ctr"/>
            <a:endParaRPr lang="pt-BR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4E58B58-FA1B-449D-BA0B-FDD853078425}"/>
              </a:ext>
            </a:extLst>
          </p:cNvPr>
          <p:cNvSpPr txBox="1"/>
          <p:nvPr/>
        </p:nvSpPr>
        <p:spPr>
          <a:xfrm>
            <a:off x="5731708" y="4389219"/>
            <a:ext cx="159412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>
                <a:solidFill>
                  <a:srgbClr val="2F3192"/>
                </a:solidFill>
                <a:latin typeface="Verdana"/>
                <a:cs typeface="Verdana"/>
              </a:rPr>
              <a:t>Legenda: </a:t>
            </a:r>
            <a:r>
              <a:rPr lang="pt-BR" sz="1050" dirty="0" err="1">
                <a:solidFill>
                  <a:srgbClr val="2F3192"/>
                </a:solidFill>
                <a:latin typeface="Verdana"/>
                <a:cs typeface="Verdana"/>
              </a:rPr>
              <a:t>Abcddd</a:t>
            </a:r>
            <a:endParaRPr lang="pt-BR" sz="1050" dirty="0">
              <a:solidFill>
                <a:srgbClr val="2F3192"/>
              </a:solidFill>
              <a:latin typeface="Verdana"/>
              <a:cs typeface="Verdana"/>
            </a:endParaRPr>
          </a:p>
          <a:p>
            <a:endParaRPr lang="pt-BR" sz="1400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9AFC8B85-5C45-4976-A3BA-77D47B63B50C}"/>
              </a:ext>
            </a:extLst>
          </p:cNvPr>
          <p:cNvSpPr txBox="1"/>
          <p:nvPr/>
        </p:nvSpPr>
        <p:spPr>
          <a:xfrm>
            <a:off x="5316658" y="2991293"/>
            <a:ext cx="2424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Foto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Altura 6,56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Largura  10,04</a:t>
            </a:r>
          </a:p>
          <a:p>
            <a:pPr algn="ctr"/>
            <a:endParaRPr lang="pt-BR" dirty="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968C285D-4912-41A3-91B1-5FDD62A9C4C1}"/>
              </a:ext>
            </a:extLst>
          </p:cNvPr>
          <p:cNvSpPr txBox="1"/>
          <p:nvPr/>
        </p:nvSpPr>
        <p:spPr>
          <a:xfrm>
            <a:off x="1834622" y="4387908"/>
            <a:ext cx="159412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>
                <a:solidFill>
                  <a:srgbClr val="2F3192"/>
                </a:solidFill>
                <a:latin typeface="Verdana"/>
                <a:cs typeface="Verdana"/>
              </a:rPr>
              <a:t>Legenda: </a:t>
            </a:r>
            <a:r>
              <a:rPr lang="pt-BR" sz="1050" dirty="0" err="1">
                <a:solidFill>
                  <a:srgbClr val="2F3192"/>
                </a:solidFill>
                <a:latin typeface="Verdana"/>
                <a:cs typeface="Verdana"/>
              </a:rPr>
              <a:t>Abcddd</a:t>
            </a:r>
            <a:endParaRPr lang="pt-BR" sz="1050" dirty="0">
              <a:solidFill>
                <a:srgbClr val="2F3192"/>
              </a:solidFill>
              <a:latin typeface="Verdana"/>
              <a:cs typeface="Verdana"/>
            </a:endParaRPr>
          </a:p>
          <a:p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22946516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91621" y="698659"/>
            <a:ext cx="8571626" cy="585855"/>
          </a:xfrm>
        </p:spPr>
        <p:txBody>
          <a:bodyPr/>
          <a:lstStyle/>
          <a:p>
            <a:r>
              <a:rPr lang="pt-BR" dirty="0">
                <a:solidFill>
                  <a:schemeClr val="accent3"/>
                </a:solidFill>
              </a:rPr>
              <a:t>Supressão Vegetal</a:t>
            </a:r>
          </a:p>
          <a:p>
            <a:endParaRPr lang="pt-BR" dirty="0">
              <a:solidFill>
                <a:schemeClr val="accent3"/>
              </a:solidFill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EA8A62A7-3C64-4917-999F-7FD8117D473A}"/>
              </a:ext>
            </a:extLst>
          </p:cNvPr>
          <p:cNvSpPr/>
          <p:nvPr/>
        </p:nvSpPr>
        <p:spPr>
          <a:xfrm>
            <a:off x="680484" y="2007019"/>
            <a:ext cx="3615069" cy="2360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E5A743B6-0EFB-4107-88A4-4352AEAD4267}"/>
              </a:ext>
            </a:extLst>
          </p:cNvPr>
          <p:cNvSpPr/>
          <p:nvPr/>
        </p:nvSpPr>
        <p:spPr>
          <a:xfrm>
            <a:off x="4584416" y="2007019"/>
            <a:ext cx="3615069" cy="2360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A88DB81-9D4A-4CBA-8A8B-675DCB85AB2B}"/>
              </a:ext>
            </a:extLst>
          </p:cNvPr>
          <p:cNvSpPr txBox="1"/>
          <p:nvPr/>
        </p:nvSpPr>
        <p:spPr>
          <a:xfrm>
            <a:off x="1275906" y="2847500"/>
            <a:ext cx="2424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Foto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Altura 6,56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Largura  10,04</a:t>
            </a:r>
          </a:p>
          <a:p>
            <a:pPr algn="ctr"/>
            <a:endParaRPr lang="pt-BR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4E58B58-FA1B-449D-BA0B-FDD853078425}"/>
              </a:ext>
            </a:extLst>
          </p:cNvPr>
          <p:cNvSpPr txBox="1"/>
          <p:nvPr/>
        </p:nvSpPr>
        <p:spPr>
          <a:xfrm>
            <a:off x="5731708" y="4389219"/>
            <a:ext cx="159412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>
                <a:solidFill>
                  <a:srgbClr val="2F3192"/>
                </a:solidFill>
                <a:latin typeface="Verdana"/>
                <a:cs typeface="Verdana"/>
              </a:rPr>
              <a:t>Legenda: </a:t>
            </a:r>
            <a:r>
              <a:rPr lang="pt-BR" sz="1050" dirty="0" err="1">
                <a:solidFill>
                  <a:srgbClr val="2F3192"/>
                </a:solidFill>
                <a:latin typeface="Verdana"/>
                <a:cs typeface="Verdana"/>
              </a:rPr>
              <a:t>Abcddd</a:t>
            </a:r>
            <a:endParaRPr lang="pt-BR" sz="1050" dirty="0">
              <a:solidFill>
                <a:srgbClr val="2F3192"/>
              </a:solidFill>
              <a:latin typeface="Verdana"/>
              <a:cs typeface="Verdana"/>
            </a:endParaRPr>
          </a:p>
          <a:p>
            <a:endParaRPr lang="pt-BR" sz="1400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9AFC8B85-5C45-4976-A3BA-77D47B63B50C}"/>
              </a:ext>
            </a:extLst>
          </p:cNvPr>
          <p:cNvSpPr txBox="1"/>
          <p:nvPr/>
        </p:nvSpPr>
        <p:spPr>
          <a:xfrm>
            <a:off x="5316658" y="2991293"/>
            <a:ext cx="2424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Foto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Altura 6,56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Largura  10,04</a:t>
            </a:r>
          </a:p>
          <a:p>
            <a:pPr algn="ctr"/>
            <a:endParaRPr lang="pt-BR" dirty="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968C285D-4912-41A3-91B1-5FDD62A9C4C1}"/>
              </a:ext>
            </a:extLst>
          </p:cNvPr>
          <p:cNvSpPr txBox="1"/>
          <p:nvPr/>
        </p:nvSpPr>
        <p:spPr>
          <a:xfrm>
            <a:off x="1834622" y="4387908"/>
            <a:ext cx="159412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>
                <a:solidFill>
                  <a:srgbClr val="2F3192"/>
                </a:solidFill>
                <a:latin typeface="Verdana"/>
                <a:cs typeface="Verdana"/>
              </a:rPr>
              <a:t>Legenda: </a:t>
            </a:r>
            <a:r>
              <a:rPr lang="pt-BR" sz="1050" dirty="0" err="1">
                <a:solidFill>
                  <a:srgbClr val="2F3192"/>
                </a:solidFill>
                <a:latin typeface="Verdana"/>
                <a:cs typeface="Verdana"/>
              </a:rPr>
              <a:t>Abcddd</a:t>
            </a:r>
            <a:endParaRPr lang="pt-BR" sz="1050" dirty="0">
              <a:solidFill>
                <a:srgbClr val="2F3192"/>
              </a:solidFill>
              <a:latin typeface="Verdana"/>
              <a:cs typeface="Verdana"/>
            </a:endParaRPr>
          </a:p>
          <a:p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37774790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91621" y="698659"/>
            <a:ext cx="8571626" cy="585855"/>
          </a:xfrm>
        </p:spPr>
        <p:txBody>
          <a:bodyPr/>
          <a:lstStyle/>
          <a:p>
            <a:r>
              <a:rPr lang="pt-BR" dirty="0">
                <a:solidFill>
                  <a:schemeClr val="accent3"/>
                </a:solidFill>
              </a:rPr>
              <a:t>Resgate de Fauna e Flora</a:t>
            </a:r>
          </a:p>
          <a:p>
            <a:endParaRPr lang="pt-BR" dirty="0">
              <a:solidFill>
                <a:schemeClr val="accent3"/>
              </a:solidFill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EA8A62A7-3C64-4917-999F-7FD8117D473A}"/>
              </a:ext>
            </a:extLst>
          </p:cNvPr>
          <p:cNvSpPr/>
          <p:nvPr/>
        </p:nvSpPr>
        <p:spPr>
          <a:xfrm>
            <a:off x="680484" y="2007019"/>
            <a:ext cx="3615069" cy="2360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E5A743B6-0EFB-4107-88A4-4352AEAD4267}"/>
              </a:ext>
            </a:extLst>
          </p:cNvPr>
          <p:cNvSpPr/>
          <p:nvPr/>
        </p:nvSpPr>
        <p:spPr>
          <a:xfrm>
            <a:off x="4584416" y="2007019"/>
            <a:ext cx="3615069" cy="2360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A88DB81-9D4A-4CBA-8A8B-675DCB85AB2B}"/>
              </a:ext>
            </a:extLst>
          </p:cNvPr>
          <p:cNvSpPr txBox="1"/>
          <p:nvPr/>
        </p:nvSpPr>
        <p:spPr>
          <a:xfrm>
            <a:off x="1275906" y="2847500"/>
            <a:ext cx="2424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Foto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Altura 6,56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Largura  10,04</a:t>
            </a:r>
          </a:p>
          <a:p>
            <a:pPr algn="ctr"/>
            <a:endParaRPr lang="pt-BR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4E58B58-FA1B-449D-BA0B-FDD853078425}"/>
              </a:ext>
            </a:extLst>
          </p:cNvPr>
          <p:cNvSpPr txBox="1"/>
          <p:nvPr/>
        </p:nvSpPr>
        <p:spPr>
          <a:xfrm>
            <a:off x="5731708" y="4389219"/>
            <a:ext cx="159412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>
                <a:solidFill>
                  <a:srgbClr val="2F3192"/>
                </a:solidFill>
                <a:latin typeface="Verdana"/>
                <a:cs typeface="Verdana"/>
              </a:rPr>
              <a:t>Legenda: </a:t>
            </a:r>
            <a:r>
              <a:rPr lang="pt-BR" sz="1050" dirty="0" err="1">
                <a:solidFill>
                  <a:srgbClr val="2F3192"/>
                </a:solidFill>
                <a:latin typeface="Verdana"/>
                <a:cs typeface="Verdana"/>
              </a:rPr>
              <a:t>Abcddd</a:t>
            </a:r>
            <a:endParaRPr lang="pt-BR" sz="1050" dirty="0">
              <a:solidFill>
                <a:srgbClr val="2F3192"/>
              </a:solidFill>
              <a:latin typeface="Verdana"/>
              <a:cs typeface="Verdana"/>
            </a:endParaRPr>
          </a:p>
          <a:p>
            <a:endParaRPr lang="pt-BR" sz="1400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9AFC8B85-5C45-4976-A3BA-77D47B63B50C}"/>
              </a:ext>
            </a:extLst>
          </p:cNvPr>
          <p:cNvSpPr txBox="1"/>
          <p:nvPr/>
        </p:nvSpPr>
        <p:spPr>
          <a:xfrm>
            <a:off x="5316658" y="2991293"/>
            <a:ext cx="2424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Foto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Altura 6,56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Largura  10,04</a:t>
            </a:r>
          </a:p>
          <a:p>
            <a:pPr algn="ctr"/>
            <a:endParaRPr lang="pt-BR" dirty="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968C285D-4912-41A3-91B1-5FDD62A9C4C1}"/>
              </a:ext>
            </a:extLst>
          </p:cNvPr>
          <p:cNvSpPr txBox="1"/>
          <p:nvPr/>
        </p:nvSpPr>
        <p:spPr>
          <a:xfrm>
            <a:off x="1834622" y="4387908"/>
            <a:ext cx="159412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>
                <a:solidFill>
                  <a:srgbClr val="2F3192"/>
                </a:solidFill>
                <a:latin typeface="Verdana"/>
                <a:cs typeface="Verdana"/>
              </a:rPr>
              <a:t>Legenda: </a:t>
            </a:r>
            <a:r>
              <a:rPr lang="pt-BR" sz="1050" dirty="0" err="1">
                <a:solidFill>
                  <a:srgbClr val="2F3192"/>
                </a:solidFill>
                <a:latin typeface="Verdana"/>
                <a:cs typeface="Verdana"/>
              </a:rPr>
              <a:t>Abcddd</a:t>
            </a:r>
            <a:endParaRPr lang="pt-BR" sz="1050" dirty="0">
              <a:solidFill>
                <a:srgbClr val="2F3192"/>
              </a:solidFill>
              <a:latin typeface="Verdana"/>
              <a:cs typeface="Verdana"/>
            </a:endParaRPr>
          </a:p>
          <a:p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924911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91621" y="698659"/>
            <a:ext cx="8571626" cy="585855"/>
          </a:xfrm>
        </p:spPr>
        <p:txBody>
          <a:bodyPr/>
          <a:lstStyle/>
          <a:p>
            <a:r>
              <a:rPr lang="pt-BR" dirty="0">
                <a:solidFill>
                  <a:schemeClr val="accent3"/>
                </a:solidFill>
              </a:rPr>
              <a:t>Educação Ambiental Interna</a:t>
            </a:r>
          </a:p>
          <a:p>
            <a:r>
              <a:rPr lang="pt-BR" sz="1800" dirty="0">
                <a:solidFill>
                  <a:schemeClr val="accent3"/>
                </a:solidFill>
              </a:rPr>
              <a:t>Treinamento</a:t>
            </a:r>
          </a:p>
          <a:p>
            <a:endParaRPr lang="pt-BR" dirty="0">
              <a:solidFill>
                <a:schemeClr val="accent3"/>
              </a:solidFill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EA8A62A7-3C64-4917-999F-7FD8117D473A}"/>
              </a:ext>
            </a:extLst>
          </p:cNvPr>
          <p:cNvSpPr/>
          <p:nvPr/>
        </p:nvSpPr>
        <p:spPr>
          <a:xfrm>
            <a:off x="680484" y="2007019"/>
            <a:ext cx="3615069" cy="2360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E5A743B6-0EFB-4107-88A4-4352AEAD4267}"/>
              </a:ext>
            </a:extLst>
          </p:cNvPr>
          <p:cNvSpPr/>
          <p:nvPr/>
        </p:nvSpPr>
        <p:spPr>
          <a:xfrm>
            <a:off x="4584416" y="2007019"/>
            <a:ext cx="3615069" cy="2360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A88DB81-9D4A-4CBA-8A8B-675DCB85AB2B}"/>
              </a:ext>
            </a:extLst>
          </p:cNvPr>
          <p:cNvSpPr txBox="1"/>
          <p:nvPr/>
        </p:nvSpPr>
        <p:spPr>
          <a:xfrm>
            <a:off x="1275906" y="2847500"/>
            <a:ext cx="2424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Foto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Altura 6,56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Largura  10,04</a:t>
            </a:r>
          </a:p>
          <a:p>
            <a:pPr algn="ctr"/>
            <a:endParaRPr lang="pt-BR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4E58B58-FA1B-449D-BA0B-FDD853078425}"/>
              </a:ext>
            </a:extLst>
          </p:cNvPr>
          <p:cNvSpPr txBox="1"/>
          <p:nvPr/>
        </p:nvSpPr>
        <p:spPr>
          <a:xfrm>
            <a:off x="5731708" y="4389219"/>
            <a:ext cx="159412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>
                <a:solidFill>
                  <a:srgbClr val="2F3192"/>
                </a:solidFill>
                <a:latin typeface="Verdana"/>
                <a:cs typeface="Verdana"/>
              </a:rPr>
              <a:t>Legenda: </a:t>
            </a:r>
            <a:r>
              <a:rPr lang="pt-BR" sz="1050" dirty="0" err="1">
                <a:solidFill>
                  <a:srgbClr val="2F3192"/>
                </a:solidFill>
                <a:latin typeface="Verdana"/>
                <a:cs typeface="Verdana"/>
              </a:rPr>
              <a:t>Abcddd</a:t>
            </a:r>
            <a:endParaRPr lang="pt-BR" sz="1050" dirty="0">
              <a:solidFill>
                <a:srgbClr val="2F3192"/>
              </a:solidFill>
              <a:latin typeface="Verdana"/>
              <a:cs typeface="Verdana"/>
            </a:endParaRPr>
          </a:p>
          <a:p>
            <a:endParaRPr lang="pt-BR" sz="1400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9AFC8B85-5C45-4976-A3BA-77D47B63B50C}"/>
              </a:ext>
            </a:extLst>
          </p:cNvPr>
          <p:cNvSpPr txBox="1"/>
          <p:nvPr/>
        </p:nvSpPr>
        <p:spPr>
          <a:xfrm>
            <a:off x="5316658" y="2991293"/>
            <a:ext cx="2424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Foto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Altura 6,56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Largura  10,04</a:t>
            </a:r>
          </a:p>
          <a:p>
            <a:pPr algn="ctr"/>
            <a:endParaRPr lang="pt-BR" dirty="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968C285D-4912-41A3-91B1-5FDD62A9C4C1}"/>
              </a:ext>
            </a:extLst>
          </p:cNvPr>
          <p:cNvSpPr txBox="1"/>
          <p:nvPr/>
        </p:nvSpPr>
        <p:spPr>
          <a:xfrm>
            <a:off x="1834622" y="4387908"/>
            <a:ext cx="159412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>
                <a:solidFill>
                  <a:srgbClr val="2F3192"/>
                </a:solidFill>
                <a:latin typeface="Verdana"/>
                <a:cs typeface="Verdana"/>
              </a:rPr>
              <a:t>Legenda: </a:t>
            </a:r>
            <a:r>
              <a:rPr lang="pt-BR" sz="1050" dirty="0" err="1">
                <a:solidFill>
                  <a:srgbClr val="2F3192"/>
                </a:solidFill>
                <a:latin typeface="Verdana"/>
                <a:cs typeface="Verdana"/>
              </a:rPr>
              <a:t>Abcddd</a:t>
            </a:r>
            <a:endParaRPr lang="pt-BR" sz="1050" dirty="0">
              <a:solidFill>
                <a:srgbClr val="2F3192"/>
              </a:solidFill>
              <a:latin typeface="Verdana"/>
              <a:cs typeface="Verdana"/>
            </a:endParaRPr>
          </a:p>
          <a:p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37742182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91621" y="698659"/>
            <a:ext cx="8571626" cy="585855"/>
          </a:xfrm>
        </p:spPr>
        <p:txBody>
          <a:bodyPr/>
          <a:lstStyle/>
          <a:p>
            <a:r>
              <a:rPr lang="pt-BR" dirty="0">
                <a:solidFill>
                  <a:schemeClr val="accent3"/>
                </a:solidFill>
              </a:rPr>
              <a:t>Educação Ambiental Interna</a:t>
            </a:r>
          </a:p>
          <a:p>
            <a:r>
              <a:rPr lang="pt-BR" sz="1800" dirty="0">
                <a:solidFill>
                  <a:schemeClr val="accent3"/>
                </a:solidFill>
              </a:rPr>
              <a:t>Diálogo de Meio Ambiente</a:t>
            </a:r>
          </a:p>
          <a:p>
            <a:endParaRPr lang="pt-BR" dirty="0">
              <a:solidFill>
                <a:schemeClr val="accent3"/>
              </a:solidFill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EA8A62A7-3C64-4917-999F-7FD8117D473A}"/>
              </a:ext>
            </a:extLst>
          </p:cNvPr>
          <p:cNvSpPr/>
          <p:nvPr/>
        </p:nvSpPr>
        <p:spPr>
          <a:xfrm>
            <a:off x="680484" y="2007019"/>
            <a:ext cx="3615069" cy="2360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E5A743B6-0EFB-4107-88A4-4352AEAD4267}"/>
              </a:ext>
            </a:extLst>
          </p:cNvPr>
          <p:cNvSpPr/>
          <p:nvPr/>
        </p:nvSpPr>
        <p:spPr>
          <a:xfrm>
            <a:off x="4584416" y="2007019"/>
            <a:ext cx="3615069" cy="2360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A88DB81-9D4A-4CBA-8A8B-675DCB85AB2B}"/>
              </a:ext>
            </a:extLst>
          </p:cNvPr>
          <p:cNvSpPr txBox="1"/>
          <p:nvPr/>
        </p:nvSpPr>
        <p:spPr>
          <a:xfrm>
            <a:off x="1275906" y="2847500"/>
            <a:ext cx="2424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Foto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Altura 6,56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Largura  10,04</a:t>
            </a:r>
          </a:p>
          <a:p>
            <a:pPr algn="ctr"/>
            <a:endParaRPr lang="pt-BR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4E58B58-FA1B-449D-BA0B-FDD853078425}"/>
              </a:ext>
            </a:extLst>
          </p:cNvPr>
          <p:cNvSpPr txBox="1"/>
          <p:nvPr/>
        </p:nvSpPr>
        <p:spPr>
          <a:xfrm>
            <a:off x="5731708" y="4389219"/>
            <a:ext cx="159412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>
                <a:solidFill>
                  <a:srgbClr val="2F3192"/>
                </a:solidFill>
                <a:latin typeface="Verdana"/>
                <a:cs typeface="Verdana"/>
              </a:rPr>
              <a:t>Legenda: </a:t>
            </a:r>
            <a:r>
              <a:rPr lang="pt-BR" sz="1050" dirty="0" err="1">
                <a:solidFill>
                  <a:srgbClr val="2F3192"/>
                </a:solidFill>
                <a:latin typeface="Verdana"/>
                <a:cs typeface="Verdana"/>
              </a:rPr>
              <a:t>Abcddd</a:t>
            </a:r>
            <a:endParaRPr lang="pt-BR" sz="1050" dirty="0">
              <a:solidFill>
                <a:srgbClr val="2F3192"/>
              </a:solidFill>
              <a:latin typeface="Verdana"/>
              <a:cs typeface="Verdana"/>
            </a:endParaRPr>
          </a:p>
          <a:p>
            <a:endParaRPr lang="pt-BR" sz="1400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9AFC8B85-5C45-4976-A3BA-77D47B63B50C}"/>
              </a:ext>
            </a:extLst>
          </p:cNvPr>
          <p:cNvSpPr txBox="1"/>
          <p:nvPr/>
        </p:nvSpPr>
        <p:spPr>
          <a:xfrm>
            <a:off x="5316658" y="2991293"/>
            <a:ext cx="2424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Foto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Altura 6,56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Largura  10,04</a:t>
            </a:r>
          </a:p>
          <a:p>
            <a:pPr algn="ctr"/>
            <a:endParaRPr lang="pt-BR" dirty="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968C285D-4912-41A3-91B1-5FDD62A9C4C1}"/>
              </a:ext>
            </a:extLst>
          </p:cNvPr>
          <p:cNvSpPr txBox="1"/>
          <p:nvPr/>
        </p:nvSpPr>
        <p:spPr>
          <a:xfrm>
            <a:off x="1834622" y="4387908"/>
            <a:ext cx="159412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>
                <a:solidFill>
                  <a:srgbClr val="2F3192"/>
                </a:solidFill>
                <a:latin typeface="Verdana"/>
                <a:cs typeface="Verdana"/>
              </a:rPr>
              <a:t>Legenda: </a:t>
            </a:r>
            <a:r>
              <a:rPr lang="pt-BR" sz="1050" dirty="0" err="1">
                <a:solidFill>
                  <a:srgbClr val="2F3192"/>
                </a:solidFill>
                <a:latin typeface="Verdana"/>
                <a:cs typeface="Verdana"/>
              </a:rPr>
              <a:t>Abcddd</a:t>
            </a:r>
            <a:endParaRPr lang="pt-BR" sz="1050" dirty="0">
              <a:solidFill>
                <a:srgbClr val="2F3192"/>
              </a:solidFill>
              <a:latin typeface="Verdana"/>
              <a:cs typeface="Verdana"/>
            </a:endParaRPr>
          </a:p>
          <a:p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39575342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91621" y="698659"/>
            <a:ext cx="8571626" cy="585855"/>
          </a:xfrm>
        </p:spPr>
        <p:txBody>
          <a:bodyPr/>
          <a:lstStyle/>
          <a:p>
            <a:r>
              <a:rPr lang="pt-BR" dirty="0">
                <a:solidFill>
                  <a:schemeClr val="accent3"/>
                </a:solidFill>
              </a:rPr>
              <a:t>Educação Ambiental Interna</a:t>
            </a:r>
          </a:p>
          <a:p>
            <a:r>
              <a:rPr lang="pt-BR" sz="1800" dirty="0">
                <a:solidFill>
                  <a:schemeClr val="accent3"/>
                </a:solidFill>
              </a:rPr>
              <a:t>Campanha</a:t>
            </a:r>
          </a:p>
          <a:p>
            <a:endParaRPr lang="pt-BR" dirty="0">
              <a:solidFill>
                <a:schemeClr val="accent3"/>
              </a:solidFill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EA8A62A7-3C64-4917-999F-7FD8117D473A}"/>
              </a:ext>
            </a:extLst>
          </p:cNvPr>
          <p:cNvSpPr/>
          <p:nvPr/>
        </p:nvSpPr>
        <p:spPr>
          <a:xfrm>
            <a:off x="680484" y="2007019"/>
            <a:ext cx="3615069" cy="2360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E5A743B6-0EFB-4107-88A4-4352AEAD4267}"/>
              </a:ext>
            </a:extLst>
          </p:cNvPr>
          <p:cNvSpPr/>
          <p:nvPr/>
        </p:nvSpPr>
        <p:spPr>
          <a:xfrm>
            <a:off x="4584416" y="2007019"/>
            <a:ext cx="3615069" cy="2360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A88DB81-9D4A-4CBA-8A8B-675DCB85AB2B}"/>
              </a:ext>
            </a:extLst>
          </p:cNvPr>
          <p:cNvSpPr txBox="1"/>
          <p:nvPr/>
        </p:nvSpPr>
        <p:spPr>
          <a:xfrm>
            <a:off x="1275906" y="2847500"/>
            <a:ext cx="2424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Foto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Altura 6,56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Largura  10,04</a:t>
            </a:r>
          </a:p>
          <a:p>
            <a:pPr algn="ctr"/>
            <a:endParaRPr lang="pt-BR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4E58B58-FA1B-449D-BA0B-FDD853078425}"/>
              </a:ext>
            </a:extLst>
          </p:cNvPr>
          <p:cNvSpPr txBox="1"/>
          <p:nvPr/>
        </p:nvSpPr>
        <p:spPr>
          <a:xfrm>
            <a:off x="5731708" y="4389219"/>
            <a:ext cx="159412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>
                <a:solidFill>
                  <a:srgbClr val="2F3192"/>
                </a:solidFill>
                <a:latin typeface="Verdana"/>
                <a:cs typeface="Verdana"/>
              </a:rPr>
              <a:t>Legenda: </a:t>
            </a:r>
            <a:r>
              <a:rPr lang="pt-BR" sz="1050" dirty="0" err="1">
                <a:solidFill>
                  <a:srgbClr val="2F3192"/>
                </a:solidFill>
                <a:latin typeface="Verdana"/>
                <a:cs typeface="Verdana"/>
              </a:rPr>
              <a:t>Abcddd</a:t>
            </a:r>
            <a:endParaRPr lang="pt-BR" sz="1050" dirty="0">
              <a:solidFill>
                <a:srgbClr val="2F3192"/>
              </a:solidFill>
              <a:latin typeface="Verdana"/>
              <a:cs typeface="Verdana"/>
            </a:endParaRPr>
          </a:p>
          <a:p>
            <a:endParaRPr lang="pt-BR" sz="1400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9AFC8B85-5C45-4976-A3BA-77D47B63B50C}"/>
              </a:ext>
            </a:extLst>
          </p:cNvPr>
          <p:cNvSpPr txBox="1"/>
          <p:nvPr/>
        </p:nvSpPr>
        <p:spPr>
          <a:xfrm>
            <a:off x="5316658" y="2991293"/>
            <a:ext cx="2424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Foto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Altura 6,56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Largura  10,04</a:t>
            </a:r>
          </a:p>
          <a:p>
            <a:pPr algn="ctr"/>
            <a:endParaRPr lang="pt-BR" dirty="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968C285D-4912-41A3-91B1-5FDD62A9C4C1}"/>
              </a:ext>
            </a:extLst>
          </p:cNvPr>
          <p:cNvSpPr txBox="1"/>
          <p:nvPr/>
        </p:nvSpPr>
        <p:spPr>
          <a:xfrm>
            <a:off x="1834622" y="4387908"/>
            <a:ext cx="159412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>
                <a:solidFill>
                  <a:srgbClr val="2F3192"/>
                </a:solidFill>
                <a:latin typeface="Verdana"/>
                <a:cs typeface="Verdana"/>
              </a:rPr>
              <a:t>Legenda: </a:t>
            </a:r>
            <a:r>
              <a:rPr lang="pt-BR" sz="1050" dirty="0" err="1">
                <a:solidFill>
                  <a:srgbClr val="2F3192"/>
                </a:solidFill>
                <a:latin typeface="Verdana"/>
                <a:cs typeface="Verdana"/>
              </a:rPr>
              <a:t>Abcddd</a:t>
            </a:r>
            <a:endParaRPr lang="pt-BR" sz="1050" dirty="0">
              <a:solidFill>
                <a:srgbClr val="2F3192"/>
              </a:solidFill>
              <a:latin typeface="Verdana"/>
              <a:cs typeface="Verdana"/>
            </a:endParaRPr>
          </a:p>
          <a:p>
            <a:endParaRPr lang="pt-BR" sz="1400" dirty="0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119701F8-3202-4B32-8344-F47E3151C72B}"/>
              </a:ext>
            </a:extLst>
          </p:cNvPr>
          <p:cNvSpPr txBox="1"/>
          <p:nvPr/>
        </p:nvSpPr>
        <p:spPr>
          <a:xfrm>
            <a:off x="484673" y="1596263"/>
            <a:ext cx="63733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Observação: no período que não houver campanha, apresentar o planejamento.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326721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91621" y="698659"/>
            <a:ext cx="8571626" cy="585855"/>
          </a:xfrm>
        </p:spPr>
        <p:txBody>
          <a:bodyPr/>
          <a:lstStyle/>
          <a:p>
            <a:r>
              <a:rPr lang="pt-BR" dirty="0">
                <a:solidFill>
                  <a:schemeClr val="accent3"/>
                </a:solidFill>
              </a:rPr>
              <a:t>Educação Ambiental Interna</a:t>
            </a:r>
          </a:p>
          <a:p>
            <a:r>
              <a:rPr lang="pt-BR" sz="1800" dirty="0">
                <a:solidFill>
                  <a:schemeClr val="accent3"/>
                </a:solidFill>
              </a:rPr>
              <a:t>Simulado </a:t>
            </a:r>
          </a:p>
          <a:p>
            <a:endParaRPr lang="pt-BR" dirty="0">
              <a:solidFill>
                <a:schemeClr val="accent3"/>
              </a:solidFill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EA8A62A7-3C64-4917-999F-7FD8117D473A}"/>
              </a:ext>
            </a:extLst>
          </p:cNvPr>
          <p:cNvSpPr/>
          <p:nvPr/>
        </p:nvSpPr>
        <p:spPr>
          <a:xfrm>
            <a:off x="680484" y="2007019"/>
            <a:ext cx="3615069" cy="2360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E5A743B6-0EFB-4107-88A4-4352AEAD4267}"/>
              </a:ext>
            </a:extLst>
          </p:cNvPr>
          <p:cNvSpPr/>
          <p:nvPr/>
        </p:nvSpPr>
        <p:spPr>
          <a:xfrm>
            <a:off x="4584416" y="2007019"/>
            <a:ext cx="3615069" cy="2360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A88DB81-9D4A-4CBA-8A8B-675DCB85AB2B}"/>
              </a:ext>
            </a:extLst>
          </p:cNvPr>
          <p:cNvSpPr txBox="1"/>
          <p:nvPr/>
        </p:nvSpPr>
        <p:spPr>
          <a:xfrm>
            <a:off x="1275906" y="2847500"/>
            <a:ext cx="2424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Foto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Altura 6,56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Largura  10,04</a:t>
            </a:r>
          </a:p>
          <a:p>
            <a:pPr algn="ctr"/>
            <a:endParaRPr lang="pt-BR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4E58B58-FA1B-449D-BA0B-FDD853078425}"/>
              </a:ext>
            </a:extLst>
          </p:cNvPr>
          <p:cNvSpPr txBox="1"/>
          <p:nvPr/>
        </p:nvSpPr>
        <p:spPr>
          <a:xfrm>
            <a:off x="5731708" y="4389219"/>
            <a:ext cx="159412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>
                <a:solidFill>
                  <a:srgbClr val="2F3192"/>
                </a:solidFill>
                <a:latin typeface="Verdana"/>
                <a:cs typeface="Verdana"/>
              </a:rPr>
              <a:t>Legenda: </a:t>
            </a:r>
            <a:r>
              <a:rPr lang="pt-BR" sz="1050" dirty="0" err="1">
                <a:solidFill>
                  <a:srgbClr val="2F3192"/>
                </a:solidFill>
                <a:latin typeface="Verdana"/>
                <a:cs typeface="Verdana"/>
              </a:rPr>
              <a:t>Abcddd</a:t>
            </a:r>
            <a:endParaRPr lang="pt-BR" sz="1050" dirty="0">
              <a:solidFill>
                <a:srgbClr val="2F3192"/>
              </a:solidFill>
              <a:latin typeface="Verdana"/>
              <a:cs typeface="Verdana"/>
            </a:endParaRPr>
          </a:p>
          <a:p>
            <a:endParaRPr lang="pt-BR" sz="1400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9AFC8B85-5C45-4976-A3BA-77D47B63B50C}"/>
              </a:ext>
            </a:extLst>
          </p:cNvPr>
          <p:cNvSpPr txBox="1"/>
          <p:nvPr/>
        </p:nvSpPr>
        <p:spPr>
          <a:xfrm>
            <a:off x="5316658" y="2991293"/>
            <a:ext cx="2424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Foto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Altura 6,56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Largura  10,04</a:t>
            </a:r>
          </a:p>
          <a:p>
            <a:pPr algn="ctr"/>
            <a:endParaRPr lang="pt-BR" dirty="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968C285D-4912-41A3-91B1-5FDD62A9C4C1}"/>
              </a:ext>
            </a:extLst>
          </p:cNvPr>
          <p:cNvSpPr txBox="1"/>
          <p:nvPr/>
        </p:nvSpPr>
        <p:spPr>
          <a:xfrm>
            <a:off x="1834622" y="4387908"/>
            <a:ext cx="159412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>
                <a:solidFill>
                  <a:srgbClr val="2F3192"/>
                </a:solidFill>
                <a:latin typeface="Verdana"/>
                <a:cs typeface="Verdana"/>
              </a:rPr>
              <a:t>Legenda: </a:t>
            </a:r>
            <a:r>
              <a:rPr lang="pt-BR" sz="1050" dirty="0" err="1">
                <a:solidFill>
                  <a:srgbClr val="2F3192"/>
                </a:solidFill>
                <a:latin typeface="Verdana"/>
                <a:cs typeface="Verdana"/>
              </a:rPr>
              <a:t>Abcddd</a:t>
            </a:r>
            <a:endParaRPr lang="pt-BR" sz="1050" dirty="0">
              <a:solidFill>
                <a:srgbClr val="2F3192"/>
              </a:solidFill>
              <a:latin typeface="Verdana"/>
              <a:cs typeface="Verdana"/>
            </a:endParaRPr>
          </a:p>
          <a:p>
            <a:endParaRPr lang="pt-BR" sz="1400" dirty="0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557521BB-9F1C-4C11-B089-42E36BE9D00F}"/>
              </a:ext>
            </a:extLst>
          </p:cNvPr>
          <p:cNvSpPr txBox="1"/>
          <p:nvPr/>
        </p:nvSpPr>
        <p:spPr>
          <a:xfrm>
            <a:off x="484673" y="1596263"/>
            <a:ext cx="63733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Observação: no período que não houver simulado, apresentar o planejamento.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079198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96402" y="1828801"/>
            <a:ext cx="6476538" cy="2179674"/>
          </a:xfrm>
        </p:spPr>
        <p:txBody>
          <a:bodyPr/>
          <a:lstStyle/>
          <a:p>
            <a:r>
              <a:rPr lang="en-US" sz="3200" dirty="0" err="1"/>
              <a:t>Inserir</a:t>
            </a:r>
            <a:r>
              <a:rPr lang="en-US" sz="3200" dirty="0"/>
              <a:t> </a:t>
            </a:r>
            <a:r>
              <a:rPr lang="en-US" sz="3200" dirty="0" err="1"/>
              <a:t>escopo</a:t>
            </a:r>
            <a:r>
              <a:rPr lang="en-US" sz="3200" dirty="0"/>
              <a:t> do </a:t>
            </a:r>
            <a:r>
              <a:rPr lang="en-US" sz="3200" dirty="0" err="1"/>
              <a:t>contrato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126239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91621" y="698659"/>
            <a:ext cx="8571626" cy="585855"/>
          </a:xfrm>
        </p:spPr>
        <p:txBody>
          <a:bodyPr/>
          <a:lstStyle/>
          <a:p>
            <a:r>
              <a:rPr lang="pt-BR" dirty="0">
                <a:solidFill>
                  <a:schemeClr val="accent3"/>
                </a:solidFill>
              </a:rPr>
              <a:t>Boas Práticas</a:t>
            </a:r>
          </a:p>
          <a:p>
            <a:endParaRPr lang="pt-BR" dirty="0">
              <a:solidFill>
                <a:schemeClr val="accent3"/>
              </a:solidFill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EA8A62A7-3C64-4917-999F-7FD8117D473A}"/>
              </a:ext>
            </a:extLst>
          </p:cNvPr>
          <p:cNvSpPr/>
          <p:nvPr/>
        </p:nvSpPr>
        <p:spPr>
          <a:xfrm>
            <a:off x="680484" y="2007019"/>
            <a:ext cx="3615069" cy="2360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E5A743B6-0EFB-4107-88A4-4352AEAD4267}"/>
              </a:ext>
            </a:extLst>
          </p:cNvPr>
          <p:cNvSpPr/>
          <p:nvPr/>
        </p:nvSpPr>
        <p:spPr>
          <a:xfrm>
            <a:off x="4584416" y="2007019"/>
            <a:ext cx="3615069" cy="2360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A88DB81-9D4A-4CBA-8A8B-675DCB85AB2B}"/>
              </a:ext>
            </a:extLst>
          </p:cNvPr>
          <p:cNvSpPr txBox="1"/>
          <p:nvPr/>
        </p:nvSpPr>
        <p:spPr>
          <a:xfrm>
            <a:off x="1275906" y="2847500"/>
            <a:ext cx="2424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Foto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Altura 6,56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Largura  10,04</a:t>
            </a:r>
          </a:p>
          <a:p>
            <a:pPr algn="ctr"/>
            <a:endParaRPr lang="pt-BR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4E58B58-FA1B-449D-BA0B-FDD853078425}"/>
              </a:ext>
            </a:extLst>
          </p:cNvPr>
          <p:cNvSpPr txBox="1"/>
          <p:nvPr/>
        </p:nvSpPr>
        <p:spPr>
          <a:xfrm>
            <a:off x="5731708" y="4389219"/>
            <a:ext cx="159412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>
                <a:solidFill>
                  <a:srgbClr val="2F3192"/>
                </a:solidFill>
                <a:latin typeface="Verdana"/>
                <a:cs typeface="Verdana"/>
              </a:rPr>
              <a:t>Legenda: </a:t>
            </a:r>
            <a:r>
              <a:rPr lang="pt-BR" sz="1050" dirty="0" err="1">
                <a:solidFill>
                  <a:srgbClr val="2F3192"/>
                </a:solidFill>
                <a:latin typeface="Verdana"/>
                <a:cs typeface="Verdana"/>
              </a:rPr>
              <a:t>Abcddd</a:t>
            </a:r>
            <a:endParaRPr lang="pt-BR" sz="1050" dirty="0">
              <a:solidFill>
                <a:srgbClr val="2F3192"/>
              </a:solidFill>
              <a:latin typeface="Verdana"/>
              <a:cs typeface="Verdana"/>
            </a:endParaRPr>
          </a:p>
          <a:p>
            <a:endParaRPr lang="pt-BR" sz="1400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9AFC8B85-5C45-4976-A3BA-77D47B63B50C}"/>
              </a:ext>
            </a:extLst>
          </p:cNvPr>
          <p:cNvSpPr txBox="1"/>
          <p:nvPr/>
        </p:nvSpPr>
        <p:spPr>
          <a:xfrm>
            <a:off x="5316658" y="2991293"/>
            <a:ext cx="2424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Foto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Altura 6,56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Largura  10,04</a:t>
            </a:r>
          </a:p>
          <a:p>
            <a:pPr algn="ctr"/>
            <a:endParaRPr lang="pt-BR" dirty="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968C285D-4912-41A3-91B1-5FDD62A9C4C1}"/>
              </a:ext>
            </a:extLst>
          </p:cNvPr>
          <p:cNvSpPr txBox="1"/>
          <p:nvPr/>
        </p:nvSpPr>
        <p:spPr>
          <a:xfrm>
            <a:off x="1834622" y="4387908"/>
            <a:ext cx="159412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>
                <a:solidFill>
                  <a:srgbClr val="2F3192"/>
                </a:solidFill>
                <a:latin typeface="Verdana"/>
                <a:cs typeface="Verdana"/>
              </a:rPr>
              <a:t>Legenda: </a:t>
            </a:r>
            <a:r>
              <a:rPr lang="pt-BR" sz="1050" dirty="0" err="1">
                <a:solidFill>
                  <a:srgbClr val="2F3192"/>
                </a:solidFill>
                <a:latin typeface="Verdana"/>
                <a:cs typeface="Verdana"/>
              </a:rPr>
              <a:t>Abcddd</a:t>
            </a:r>
            <a:endParaRPr lang="pt-BR" sz="1050" dirty="0">
              <a:solidFill>
                <a:srgbClr val="2F3192"/>
              </a:solidFill>
              <a:latin typeface="Verdana"/>
              <a:cs typeface="Verdana"/>
            </a:endParaRPr>
          </a:p>
          <a:p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12045021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91621" y="698659"/>
            <a:ext cx="8571626" cy="585855"/>
          </a:xfrm>
        </p:spPr>
        <p:txBody>
          <a:bodyPr/>
          <a:lstStyle/>
          <a:p>
            <a:r>
              <a:rPr lang="pt-BR" dirty="0">
                <a:solidFill>
                  <a:schemeClr val="accent3"/>
                </a:solidFill>
              </a:rPr>
              <a:t>Logística Reversa</a:t>
            </a:r>
          </a:p>
          <a:p>
            <a:endParaRPr lang="pt-BR" dirty="0">
              <a:solidFill>
                <a:schemeClr val="accent3"/>
              </a:solidFill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EA8A62A7-3C64-4917-999F-7FD8117D473A}"/>
              </a:ext>
            </a:extLst>
          </p:cNvPr>
          <p:cNvSpPr/>
          <p:nvPr/>
        </p:nvSpPr>
        <p:spPr>
          <a:xfrm>
            <a:off x="680484" y="2007019"/>
            <a:ext cx="3615069" cy="2360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E5A743B6-0EFB-4107-88A4-4352AEAD4267}"/>
              </a:ext>
            </a:extLst>
          </p:cNvPr>
          <p:cNvSpPr/>
          <p:nvPr/>
        </p:nvSpPr>
        <p:spPr>
          <a:xfrm>
            <a:off x="4584416" y="2007019"/>
            <a:ext cx="3615069" cy="2360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A88DB81-9D4A-4CBA-8A8B-675DCB85AB2B}"/>
              </a:ext>
            </a:extLst>
          </p:cNvPr>
          <p:cNvSpPr txBox="1"/>
          <p:nvPr/>
        </p:nvSpPr>
        <p:spPr>
          <a:xfrm>
            <a:off x="1275906" y="2847500"/>
            <a:ext cx="2424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Foto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Altura 6,56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Largura  10,04</a:t>
            </a:r>
          </a:p>
          <a:p>
            <a:pPr algn="ctr"/>
            <a:endParaRPr lang="pt-BR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4E58B58-FA1B-449D-BA0B-FDD853078425}"/>
              </a:ext>
            </a:extLst>
          </p:cNvPr>
          <p:cNvSpPr txBox="1"/>
          <p:nvPr/>
        </p:nvSpPr>
        <p:spPr>
          <a:xfrm>
            <a:off x="5731708" y="4389219"/>
            <a:ext cx="159412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>
                <a:solidFill>
                  <a:srgbClr val="2F3192"/>
                </a:solidFill>
                <a:latin typeface="Verdana"/>
                <a:cs typeface="Verdana"/>
              </a:rPr>
              <a:t>Legenda: </a:t>
            </a:r>
            <a:r>
              <a:rPr lang="pt-BR" sz="1050" dirty="0" err="1">
                <a:solidFill>
                  <a:srgbClr val="2F3192"/>
                </a:solidFill>
                <a:latin typeface="Verdana"/>
                <a:cs typeface="Verdana"/>
              </a:rPr>
              <a:t>Abcddd</a:t>
            </a:r>
            <a:endParaRPr lang="pt-BR" sz="1050" dirty="0">
              <a:solidFill>
                <a:srgbClr val="2F3192"/>
              </a:solidFill>
              <a:latin typeface="Verdana"/>
              <a:cs typeface="Verdana"/>
            </a:endParaRPr>
          </a:p>
          <a:p>
            <a:endParaRPr lang="pt-BR" sz="1400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9AFC8B85-5C45-4976-A3BA-77D47B63B50C}"/>
              </a:ext>
            </a:extLst>
          </p:cNvPr>
          <p:cNvSpPr txBox="1"/>
          <p:nvPr/>
        </p:nvSpPr>
        <p:spPr>
          <a:xfrm>
            <a:off x="5316658" y="2991293"/>
            <a:ext cx="2424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Foto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Altura 6,56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Largura  10,04</a:t>
            </a:r>
          </a:p>
          <a:p>
            <a:pPr algn="ctr"/>
            <a:endParaRPr lang="pt-BR" dirty="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968C285D-4912-41A3-91B1-5FDD62A9C4C1}"/>
              </a:ext>
            </a:extLst>
          </p:cNvPr>
          <p:cNvSpPr txBox="1"/>
          <p:nvPr/>
        </p:nvSpPr>
        <p:spPr>
          <a:xfrm>
            <a:off x="1834622" y="4387908"/>
            <a:ext cx="159412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>
                <a:solidFill>
                  <a:srgbClr val="2F3192"/>
                </a:solidFill>
                <a:latin typeface="Verdana"/>
                <a:cs typeface="Verdana"/>
              </a:rPr>
              <a:t>Legenda: </a:t>
            </a:r>
            <a:r>
              <a:rPr lang="pt-BR" sz="1050" dirty="0" err="1">
                <a:solidFill>
                  <a:srgbClr val="2F3192"/>
                </a:solidFill>
                <a:latin typeface="Verdana"/>
                <a:cs typeface="Verdana"/>
              </a:rPr>
              <a:t>Abcddd</a:t>
            </a:r>
            <a:endParaRPr lang="pt-BR" sz="1050" dirty="0">
              <a:solidFill>
                <a:srgbClr val="2F3192"/>
              </a:solidFill>
              <a:latin typeface="Verdana"/>
              <a:cs typeface="Verdana"/>
            </a:endParaRPr>
          </a:p>
          <a:p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14032215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95928" y="298261"/>
            <a:ext cx="6934211" cy="1275357"/>
          </a:xfrm>
        </p:spPr>
        <p:txBody>
          <a:bodyPr/>
          <a:lstStyle/>
          <a:p>
            <a:r>
              <a:rPr lang="pt-BR" dirty="0"/>
              <a:t>Avaliação de Desempenho Ambiental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00000000-0008-0000-0100-00000A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3970334"/>
              </p:ext>
            </p:extLst>
          </p:nvPr>
        </p:nvGraphicFramePr>
        <p:xfrm>
          <a:off x="1692000" y="1118143"/>
          <a:ext cx="5760000" cy="2907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18947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91621" y="698659"/>
            <a:ext cx="8571626" cy="585855"/>
          </a:xfrm>
        </p:spPr>
        <p:txBody>
          <a:bodyPr/>
          <a:lstStyle/>
          <a:p>
            <a:r>
              <a:rPr lang="pt-BR" dirty="0">
                <a:solidFill>
                  <a:schemeClr val="accent3"/>
                </a:solidFill>
              </a:rPr>
              <a:t>Andamento das Atividades</a:t>
            </a:r>
          </a:p>
          <a:p>
            <a:endParaRPr lang="pt-BR" dirty="0">
              <a:solidFill>
                <a:schemeClr val="accent3"/>
              </a:solidFill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EA8A62A7-3C64-4917-999F-7FD8117D473A}"/>
              </a:ext>
            </a:extLst>
          </p:cNvPr>
          <p:cNvSpPr/>
          <p:nvPr/>
        </p:nvSpPr>
        <p:spPr>
          <a:xfrm>
            <a:off x="680484" y="2007019"/>
            <a:ext cx="3615069" cy="2360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E5A743B6-0EFB-4107-88A4-4352AEAD4267}"/>
              </a:ext>
            </a:extLst>
          </p:cNvPr>
          <p:cNvSpPr/>
          <p:nvPr/>
        </p:nvSpPr>
        <p:spPr>
          <a:xfrm>
            <a:off x="4584416" y="2007019"/>
            <a:ext cx="3615069" cy="2360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A88DB81-9D4A-4CBA-8A8B-675DCB85AB2B}"/>
              </a:ext>
            </a:extLst>
          </p:cNvPr>
          <p:cNvSpPr txBox="1"/>
          <p:nvPr/>
        </p:nvSpPr>
        <p:spPr>
          <a:xfrm>
            <a:off x="1275906" y="2847500"/>
            <a:ext cx="2424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Foto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Altura 6,56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Largura  10,04</a:t>
            </a:r>
          </a:p>
          <a:p>
            <a:pPr algn="ctr"/>
            <a:endParaRPr lang="pt-BR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4E58B58-FA1B-449D-BA0B-FDD853078425}"/>
              </a:ext>
            </a:extLst>
          </p:cNvPr>
          <p:cNvSpPr txBox="1"/>
          <p:nvPr/>
        </p:nvSpPr>
        <p:spPr>
          <a:xfrm>
            <a:off x="5731708" y="4389219"/>
            <a:ext cx="159412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>
                <a:solidFill>
                  <a:srgbClr val="2F3192"/>
                </a:solidFill>
                <a:latin typeface="Verdana"/>
                <a:cs typeface="Verdana"/>
              </a:rPr>
              <a:t>Legenda: </a:t>
            </a:r>
            <a:r>
              <a:rPr lang="pt-BR" sz="1050" dirty="0" err="1">
                <a:solidFill>
                  <a:srgbClr val="2F3192"/>
                </a:solidFill>
                <a:latin typeface="Verdana"/>
                <a:cs typeface="Verdana"/>
              </a:rPr>
              <a:t>Abcddd</a:t>
            </a:r>
            <a:endParaRPr lang="pt-BR" sz="1050" dirty="0">
              <a:solidFill>
                <a:srgbClr val="2F3192"/>
              </a:solidFill>
              <a:latin typeface="Verdana"/>
              <a:cs typeface="Verdana"/>
            </a:endParaRPr>
          </a:p>
          <a:p>
            <a:endParaRPr lang="pt-BR" sz="1400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9AFC8B85-5C45-4976-A3BA-77D47B63B50C}"/>
              </a:ext>
            </a:extLst>
          </p:cNvPr>
          <p:cNvSpPr txBox="1"/>
          <p:nvPr/>
        </p:nvSpPr>
        <p:spPr>
          <a:xfrm>
            <a:off x="5316658" y="2991293"/>
            <a:ext cx="2424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Foto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Altura 6,56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Largura  10,04</a:t>
            </a:r>
          </a:p>
          <a:p>
            <a:pPr algn="ctr"/>
            <a:endParaRPr lang="pt-BR" dirty="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968C285D-4912-41A3-91B1-5FDD62A9C4C1}"/>
              </a:ext>
            </a:extLst>
          </p:cNvPr>
          <p:cNvSpPr txBox="1"/>
          <p:nvPr/>
        </p:nvSpPr>
        <p:spPr>
          <a:xfrm>
            <a:off x="1834622" y="4387908"/>
            <a:ext cx="159412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>
                <a:solidFill>
                  <a:srgbClr val="2F3192"/>
                </a:solidFill>
                <a:latin typeface="Verdana"/>
                <a:cs typeface="Verdana"/>
              </a:rPr>
              <a:t>Legenda: </a:t>
            </a:r>
            <a:r>
              <a:rPr lang="pt-BR" sz="1050" dirty="0" err="1">
                <a:solidFill>
                  <a:srgbClr val="2F3192"/>
                </a:solidFill>
                <a:latin typeface="Verdana"/>
                <a:cs typeface="Verdana"/>
              </a:rPr>
              <a:t>Abcddd</a:t>
            </a:r>
            <a:endParaRPr lang="pt-BR" sz="1050" dirty="0">
              <a:solidFill>
                <a:srgbClr val="2F3192"/>
              </a:solidFill>
              <a:latin typeface="Verdana"/>
              <a:cs typeface="Verdana"/>
            </a:endParaRPr>
          </a:p>
          <a:p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993237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91621" y="698659"/>
            <a:ext cx="8571626" cy="585855"/>
          </a:xfrm>
        </p:spPr>
        <p:txBody>
          <a:bodyPr/>
          <a:lstStyle/>
          <a:p>
            <a:r>
              <a:rPr lang="pt-BR" dirty="0">
                <a:solidFill>
                  <a:schemeClr val="accent3"/>
                </a:solidFill>
              </a:rPr>
              <a:t>Organização e Limpeza</a:t>
            </a:r>
          </a:p>
          <a:p>
            <a:endParaRPr lang="pt-BR" dirty="0">
              <a:solidFill>
                <a:schemeClr val="accent3"/>
              </a:solidFill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EA8A62A7-3C64-4917-999F-7FD8117D473A}"/>
              </a:ext>
            </a:extLst>
          </p:cNvPr>
          <p:cNvSpPr/>
          <p:nvPr/>
        </p:nvSpPr>
        <p:spPr>
          <a:xfrm>
            <a:off x="680484" y="2007019"/>
            <a:ext cx="3615069" cy="2360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E5A743B6-0EFB-4107-88A4-4352AEAD4267}"/>
              </a:ext>
            </a:extLst>
          </p:cNvPr>
          <p:cNvSpPr/>
          <p:nvPr/>
        </p:nvSpPr>
        <p:spPr>
          <a:xfrm>
            <a:off x="4584416" y="2007019"/>
            <a:ext cx="3615069" cy="2360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A88DB81-9D4A-4CBA-8A8B-675DCB85AB2B}"/>
              </a:ext>
            </a:extLst>
          </p:cNvPr>
          <p:cNvSpPr txBox="1"/>
          <p:nvPr/>
        </p:nvSpPr>
        <p:spPr>
          <a:xfrm>
            <a:off x="1275906" y="2847500"/>
            <a:ext cx="2424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Foto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Altura 6,56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Largura  10,04</a:t>
            </a:r>
          </a:p>
          <a:p>
            <a:pPr algn="ctr"/>
            <a:endParaRPr lang="pt-BR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4E58B58-FA1B-449D-BA0B-FDD853078425}"/>
              </a:ext>
            </a:extLst>
          </p:cNvPr>
          <p:cNvSpPr txBox="1"/>
          <p:nvPr/>
        </p:nvSpPr>
        <p:spPr>
          <a:xfrm>
            <a:off x="5731708" y="4389219"/>
            <a:ext cx="159412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>
                <a:solidFill>
                  <a:srgbClr val="2F3192"/>
                </a:solidFill>
                <a:latin typeface="Verdana"/>
                <a:cs typeface="Verdana"/>
              </a:rPr>
              <a:t>Legenda: </a:t>
            </a:r>
            <a:r>
              <a:rPr lang="pt-BR" sz="1050" dirty="0" err="1">
                <a:solidFill>
                  <a:srgbClr val="2F3192"/>
                </a:solidFill>
                <a:latin typeface="Verdana"/>
                <a:cs typeface="Verdana"/>
              </a:rPr>
              <a:t>Abcddd</a:t>
            </a:r>
            <a:endParaRPr lang="pt-BR" sz="1050" dirty="0">
              <a:solidFill>
                <a:srgbClr val="2F3192"/>
              </a:solidFill>
              <a:latin typeface="Verdana"/>
              <a:cs typeface="Verdana"/>
            </a:endParaRPr>
          </a:p>
          <a:p>
            <a:endParaRPr lang="pt-BR" sz="1400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9AFC8B85-5C45-4976-A3BA-77D47B63B50C}"/>
              </a:ext>
            </a:extLst>
          </p:cNvPr>
          <p:cNvSpPr txBox="1"/>
          <p:nvPr/>
        </p:nvSpPr>
        <p:spPr>
          <a:xfrm>
            <a:off x="5316658" y="2991293"/>
            <a:ext cx="2424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Foto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Altura 6,56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Largura  10,04</a:t>
            </a:r>
          </a:p>
          <a:p>
            <a:pPr algn="ctr"/>
            <a:endParaRPr lang="pt-BR" dirty="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968C285D-4912-41A3-91B1-5FDD62A9C4C1}"/>
              </a:ext>
            </a:extLst>
          </p:cNvPr>
          <p:cNvSpPr txBox="1"/>
          <p:nvPr/>
        </p:nvSpPr>
        <p:spPr>
          <a:xfrm>
            <a:off x="1834622" y="4387908"/>
            <a:ext cx="159412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>
                <a:solidFill>
                  <a:srgbClr val="2F3192"/>
                </a:solidFill>
                <a:latin typeface="Verdana"/>
                <a:cs typeface="Verdana"/>
              </a:rPr>
              <a:t>Legenda: </a:t>
            </a:r>
            <a:r>
              <a:rPr lang="pt-BR" sz="1050" dirty="0" err="1">
                <a:solidFill>
                  <a:srgbClr val="2F3192"/>
                </a:solidFill>
                <a:latin typeface="Verdana"/>
                <a:cs typeface="Verdana"/>
              </a:rPr>
              <a:t>Abcddd</a:t>
            </a:r>
            <a:endParaRPr lang="pt-BR" sz="1050" dirty="0">
              <a:solidFill>
                <a:srgbClr val="2F3192"/>
              </a:solidFill>
              <a:latin typeface="Verdana"/>
              <a:cs typeface="Verdana"/>
            </a:endParaRPr>
          </a:p>
          <a:p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3537082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95929" y="298262"/>
            <a:ext cx="6204884" cy="584240"/>
          </a:xfrm>
        </p:spPr>
        <p:txBody>
          <a:bodyPr/>
          <a:lstStyle/>
          <a:p>
            <a:r>
              <a:rPr lang="pt-BR" dirty="0"/>
              <a:t>Inspeções Ambientais </a:t>
            </a:r>
            <a:endParaRPr lang="en-US" dirty="0"/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00000000-0008-0000-0000-00000C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0066669"/>
              </p:ext>
            </p:extLst>
          </p:nvPr>
        </p:nvGraphicFramePr>
        <p:xfrm>
          <a:off x="600076" y="1297758"/>
          <a:ext cx="396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E993727-0029-4682-AB11-FA2539759ED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9111375"/>
              </p:ext>
            </p:extLst>
          </p:nvPr>
        </p:nvGraphicFramePr>
        <p:xfrm>
          <a:off x="4560076" y="1297758"/>
          <a:ext cx="396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34360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91621" y="698659"/>
            <a:ext cx="8571626" cy="585855"/>
          </a:xfrm>
        </p:spPr>
        <p:txBody>
          <a:bodyPr/>
          <a:lstStyle/>
          <a:p>
            <a:r>
              <a:rPr lang="pt-BR" dirty="0">
                <a:solidFill>
                  <a:schemeClr val="accent3"/>
                </a:solidFill>
              </a:rPr>
              <a:t>Inspeções Ambientais</a:t>
            </a:r>
          </a:p>
          <a:p>
            <a:endParaRPr lang="pt-BR" dirty="0">
              <a:solidFill>
                <a:schemeClr val="accent3"/>
              </a:solidFill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EA8A62A7-3C64-4917-999F-7FD8117D473A}"/>
              </a:ext>
            </a:extLst>
          </p:cNvPr>
          <p:cNvSpPr/>
          <p:nvPr/>
        </p:nvSpPr>
        <p:spPr>
          <a:xfrm>
            <a:off x="680484" y="2007019"/>
            <a:ext cx="3615069" cy="2360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E5A743B6-0EFB-4107-88A4-4352AEAD4267}"/>
              </a:ext>
            </a:extLst>
          </p:cNvPr>
          <p:cNvSpPr/>
          <p:nvPr/>
        </p:nvSpPr>
        <p:spPr>
          <a:xfrm>
            <a:off x="4584416" y="2007019"/>
            <a:ext cx="3615069" cy="2360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A88DB81-9D4A-4CBA-8A8B-675DCB85AB2B}"/>
              </a:ext>
            </a:extLst>
          </p:cNvPr>
          <p:cNvSpPr txBox="1"/>
          <p:nvPr/>
        </p:nvSpPr>
        <p:spPr>
          <a:xfrm>
            <a:off x="1275906" y="2847500"/>
            <a:ext cx="2424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Foto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Altura 6,56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Largura  10,04</a:t>
            </a:r>
          </a:p>
          <a:p>
            <a:pPr algn="ctr"/>
            <a:endParaRPr lang="pt-BR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4E58B58-FA1B-449D-BA0B-FDD853078425}"/>
              </a:ext>
            </a:extLst>
          </p:cNvPr>
          <p:cNvSpPr txBox="1"/>
          <p:nvPr/>
        </p:nvSpPr>
        <p:spPr>
          <a:xfrm>
            <a:off x="5731708" y="4389219"/>
            <a:ext cx="159412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>
                <a:solidFill>
                  <a:srgbClr val="2F3192"/>
                </a:solidFill>
                <a:latin typeface="Verdana"/>
                <a:cs typeface="Verdana"/>
              </a:rPr>
              <a:t>Legenda: </a:t>
            </a:r>
            <a:r>
              <a:rPr lang="pt-BR" sz="1050" dirty="0" err="1">
                <a:solidFill>
                  <a:srgbClr val="2F3192"/>
                </a:solidFill>
                <a:latin typeface="Verdana"/>
                <a:cs typeface="Verdana"/>
              </a:rPr>
              <a:t>Abcddd</a:t>
            </a:r>
            <a:endParaRPr lang="pt-BR" sz="1050" dirty="0">
              <a:solidFill>
                <a:srgbClr val="2F3192"/>
              </a:solidFill>
              <a:latin typeface="Verdana"/>
              <a:cs typeface="Verdana"/>
            </a:endParaRPr>
          </a:p>
          <a:p>
            <a:endParaRPr lang="pt-BR" sz="1400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9AFC8B85-5C45-4976-A3BA-77D47B63B50C}"/>
              </a:ext>
            </a:extLst>
          </p:cNvPr>
          <p:cNvSpPr txBox="1"/>
          <p:nvPr/>
        </p:nvSpPr>
        <p:spPr>
          <a:xfrm>
            <a:off x="5316658" y="2991293"/>
            <a:ext cx="2424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Foto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Altura 6,56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Largura  10,04</a:t>
            </a:r>
          </a:p>
          <a:p>
            <a:pPr algn="ctr"/>
            <a:endParaRPr lang="pt-BR" dirty="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968C285D-4912-41A3-91B1-5FDD62A9C4C1}"/>
              </a:ext>
            </a:extLst>
          </p:cNvPr>
          <p:cNvSpPr txBox="1"/>
          <p:nvPr/>
        </p:nvSpPr>
        <p:spPr>
          <a:xfrm>
            <a:off x="1834622" y="4387908"/>
            <a:ext cx="159412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>
                <a:solidFill>
                  <a:srgbClr val="2F3192"/>
                </a:solidFill>
                <a:latin typeface="Verdana"/>
                <a:cs typeface="Verdana"/>
              </a:rPr>
              <a:t>Legenda: </a:t>
            </a:r>
            <a:r>
              <a:rPr lang="pt-BR" sz="1050" dirty="0" err="1">
                <a:solidFill>
                  <a:srgbClr val="2F3192"/>
                </a:solidFill>
                <a:latin typeface="Verdana"/>
                <a:cs typeface="Verdana"/>
              </a:rPr>
              <a:t>Abcddd</a:t>
            </a:r>
            <a:endParaRPr lang="pt-BR" sz="1050" dirty="0">
              <a:solidFill>
                <a:srgbClr val="2F3192"/>
              </a:solidFill>
              <a:latin typeface="Verdana"/>
              <a:cs typeface="Verdana"/>
            </a:endParaRPr>
          </a:p>
          <a:p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28323571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95929" y="298262"/>
            <a:ext cx="6204884" cy="550824"/>
          </a:xfrm>
        </p:spPr>
        <p:txBody>
          <a:bodyPr/>
          <a:lstStyle/>
          <a:p>
            <a:r>
              <a:rPr lang="pt-BR" dirty="0"/>
              <a:t>Gestão de Resíduos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2C7C5996-0DBF-4327-8CDE-1F0AE74186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1516584"/>
              </p:ext>
            </p:extLst>
          </p:nvPr>
        </p:nvGraphicFramePr>
        <p:xfrm>
          <a:off x="136532" y="1382802"/>
          <a:ext cx="396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C73CD9CC-E007-4995-B14E-0607C6929B9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0983867"/>
              </p:ext>
            </p:extLst>
          </p:nvPr>
        </p:nvGraphicFramePr>
        <p:xfrm>
          <a:off x="4346924" y="1382802"/>
          <a:ext cx="396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463077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91621" y="698659"/>
            <a:ext cx="8571626" cy="585855"/>
          </a:xfrm>
        </p:spPr>
        <p:txBody>
          <a:bodyPr/>
          <a:lstStyle/>
          <a:p>
            <a:r>
              <a:rPr lang="pt-BR" dirty="0">
                <a:solidFill>
                  <a:schemeClr val="accent3"/>
                </a:solidFill>
              </a:rPr>
              <a:t>Gestão de Resíduos</a:t>
            </a:r>
          </a:p>
          <a:p>
            <a:endParaRPr lang="pt-BR" dirty="0">
              <a:solidFill>
                <a:schemeClr val="accent3"/>
              </a:solidFill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EA8A62A7-3C64-4917-999F-7FD8117D473A}"/>
              </a:ext>
            </a:extLst>
          </p:cNvPr>
          <p:cNvSpPr/>
          <p:nvPr/>
        </p:nvSpPr>
        <p:spPr>
          <a:xfrm>
            <a:off x="680484" y="2007019"/>
            <a:ext cx="3615069" cy="2360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E5A743B6-0EFB-4107-88A4-4352AEAD4267}"/>
              </a:ext>
            </a:extLst>
          </p:cNvPr>
          <p:cNvSpPr/>
          <p:nvPr/>
        </p:nvSpPr>
        <p:spPr>
          <a:xfrm>
            <a:off x="4584416" y="2007019"/>
            <a:ext cx="3615069" cy="23604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1A88DB81-9D4A-4CBA-8A8B-675DCB85AB2B}"/>
              </a:ext>
            </a:extLst>
          </p:cNvPr>
          <p:cNvSpPr txBox="1"/>
          <p:nvPr/>
        </p:nvSpPr>
        <p:spPr>
          <a:xfrm>
            <a:off x="1275906" y="2847500"/>
            <a:ext cx="2424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Foto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Altura 6,56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Largura  10,04</a:t>
            </a:r>
          </a:p>
          <a:p>
            <a:pPr algn="ctr"/>
            <a:endParaRPr lang="pt-BR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4E58B58-FA1B-449D-BA0B-FDD853078425}"/>
              </a:ext>
            </a:extLst>
          </p:cNvPr>
          <p:cNvSpPr txBox="1"/>
          <p:nvPr/>
        </p:nvSpPr>
        <p:spPr>
          <a:xfrm>
            <a:off x="5731708" y="4389219"/>
            <a:ext cx="159412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>
                <a:solidFill>
                  <a:srgbClr val="2F3192"/>
                </a:solidFill>
                <a:latin typeface="Verdana"/>
                <a:cs typeface="Verdana"/>
              </a:rPr>
              <a:t>Legenda: </a:t>
            </a:r>
            <a:r>
              <a:rPr lang="pt-BR" sz="1050" dirty="0" err="1">
                <a:solidFill>
                  <a:srgbClr val="2F3192"/>
                </a:solidFill>
                <a:latin typeface="Verdana"/>
                <a:cs typeface="Verdana"/>
              </a:rPr>
              <a:t>Abcddd</a:t>
            </a:r>
            <a:endParaRPr lang="pt-BR" sz="1050" dirty="0">
              <a:solidFill>
                <a:srgbClr val="2F3192"/>
              </a:solidFill>
              <a:latin typeface="Verdana"/>
              <a:cs typeface="Verdana"/>
            </a:endParaRPr>
          </a:p>
          <a:p>
            <a:endParaRPr lang="pt-BR" sz="1400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9AFC8B85-5C45-4976-A3BA-77D47B63B50C}"/>
              </a:ext>
            </a:extLst>
          </p:cNvPr>
          <p:cNvSpPr txBox="1"/>
          <p:nvPr/>
        </p:nvSpPr>
        <p:spPr>
          <a:xfrm>
            <a:off x="5316658" y="2991293"/>
            <a:ext cx="2424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Foto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Altura 6,56</a:t>
            </a:r>
          </a:p>
          <a:p>
            <a:pPr algn="ctr"/>
            <a:r>
              <a:rPr lang="pt-BR" sz="1200" dirty="0">
                <a:solidFill>
                  <a:srgbClr val="2F3192"/>
                </a:solidFill>
                <a:latin typeface="Verdana"/>
                <a:cs typeface="Verdana"/>
              </a:rPr>
              <a:t>Largura  10,04</a:t>
            </a:r>
          </a:p>
          <a:p>
            <a:pPr algn="ctr"/>
            <a:endParaRPr lang="pt-BR" dirty="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968C285D-4912-41A3-91B1-5FDD62A9C4C1}"/>
              </a:ext>
            </a:extLst>
          </p:cNvPr>
          <p:cNvSpPr txBox="1"/>
          <p:nvPr/>
        </p:nvSpPr>
        <p:spPr>
          <a:xfrm>
            <a:off x="1834622" y="4387908"/>
            <a:ext cx="159412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>
                <a:solidFill>
                  <a:srgbClr val="2F3192"/>
                </a:solidFill>
                <a:latin typeface="Verdana"/>
                <a:cs typeface="Verdana"/>
              </a:rPr>
              <a:t>Legenda: </a:t>
            </a:r>
            <a:r>
              <a:rPr lang="pt-BR" sz="1050" dirty="0" err="1">
                <a:solidFill>
                  <a:srgbClr val="2F3192"/>
                </a:solidFill>
                <a:latin typeface="Verdana"/>
                <a:cs typeface="Verdana"/>
              </a:rPr>
              <a:t>Abcddd</a:t>
            </a:r>
            <a:endParaRPr lang="pt-BR" sz="1050" dirty="0">
              <a:solidFill>
                <a:srgbClr val="2F3192"/>
              </a:solidFill>
              <a:latin typeface="Verdana"/>
              <a:cs typeface="Verdana"/>
            </a:endParaRPr>
          </a:p>
          <a:p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22048299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dirty="0"/>
              <a:t>Gestão de Emissões Atmosféricas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00000000-0008-0000-0100-000005000000}"/>
              </a:ext>
            </a:extLst>
          </p:cNvPr>
          <p:cNvGraphicFramePr>
            <a:graphicFrameLocks/>
          </p:cNvGraphicFramePr>
          <p:nvPr/>
        </p:nvGraphicFramePr>
        <p:xfrm>
          <a:off x="1692000" y="1131750"/>
          <a:ext cx="576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291219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Azul">
  <a:themeElements>
    <a:clrScheme name="RENOVA 2">
      <a:dk1>
        <a:srgbClr val="000000"/>
      </a:dk1>
      <a:lt1>
        <a:srgbClr val="FBFCFF"/>
      </a:lt1>
      <a:dk2>
        <a:srgbClr val="000000"/>
      </a:dk2>
      <a:lt2>
        <a:srgbClr val="FFFFFF"/>
      </a:lt2>
      <a:accent1>
        <a:srgbClr val="00A88E"/>
      </a:accent1>
      <a:accent2>
        <a:srgbClr val="F26622"/>
      </a:accent2>
      <a:accent3>
        <a:srgbClr val="2F3192"/>
      </a:accent3>
      <a:accent4>
        <a:srgbClr val="7FD3C6"/>
      </a:accent4>
      <a:accent5>
        <a:srgbClr val="F8B290"/>
      </a:accent5>
      <a:accent6>
        <a:srgbClr val="9798C8"/>
      </a:accent6>
      <a:hlink>
        <a:srgbClr val="2F3192"/>
      </a:hlink>
      <a:folHlink>
        <a:srgbClr val="F2662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Verde">
  <a:themeElements>
    <a:clrScheme name="RENOVA 2">
      <a:dk1>
        <a:srgbClr val="000000"/>
      </a:dk1>
      <a:lt1>
        <a:srgbClr val="FBFCFF"/>
      </a:lt1>
      <a:dk2>
        <a:srgbClr val="000000"/>
      </a:dk2>
      <a:lt2>
        <a:srgbClr val="FFFFFF"/>
      </a:lt2>
      <a:accent1>
        <a:srgbClr val="00A88E"/>
      </a:accent1>
      <a:accent2>
        <a:srgbClr val="F26622"/>
      </a:accent2>
      <a:accent3>
        <a:srgbClr val="2F3192"/>
      </a:accent3>
      <a:accent4>
        <a:srgbClr val="7FD3C6"/>
      </a:accent4>
      <a:accent5>
        <a:srgbClr val="F8B290"/>
      </a:accent5>
      <a:accent6>
        <a:srgbClr val="9798C8"/>
      </a:accent6>
      <a:hlink>
        <a:srgbClr val="2F3192"/>
      </a:hlink>
      <a:folHlink>
        <a:srgbClr val="F2662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Laranja">
  <a:themeElements>
    <a:clrScheme name="RENOVA 2">
      <a:dk1>
        <a:srgbClr val="000000"/>
      </a:dk1>
      <a:lt1>
        <a:srgbClr val="FBFCFF"/>
      </a:lt1>
      <a:dk2>
        <a:srgbClr val="000000"/>
      </a:dk2>
      <a:lt2>
        <a:srgbClr val="FFFFFF"/>
      </a:lt2>
      <a:accent1>
        <a:srgbClr val="00A88E"/>
      </a:accent1>
      <a:accent2>
        <a:srgbClr val="F26622"/>
      </a:accent2>
      <a:accent3>
        <a:srgbClr val="2F3192"/>
      </a:accent3>
      <a:accent4>
        <a:srgbClr val="7FD3C6"/>
      </a:accent4>
      <a:accent5>
        <a:srgbClr val="F8B290"/>
      </a:accent5>
      <a:accent6>
        <a:srgbClr val="9798C8"/>
      </a:accent6>
      <a:hlink>
        <a:srgbClr val="2F3192"/>
      </a:hlink>
      <a:folHlink>
        <a:srgbClr val="F2662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Tema Laranja">
  <a:themeElements>
    <a:clrScheme name="RENOVA 2">
      <a:dk1>
        <a:srgbClr val="000000"/>
      </a:dk1>
      <a:lt1>
        <a:srgbClr val="FBFCFF"/>
      </a:lt1>
      <a:dk2>
        <a:srgbClr val="000000"/>
      </a:dk2>
      <a:lt2>
        <a:srgbClr val="FFFFFF"/>
      </a:lt2>
      <a:accent1>
        <a:srgbClr val="00A88E"/>
      </a:accent1>
      <a:accent2>
        <a:srgbClr val="F26622"/>
      </a:accent2>
      <a:accent3>
        <a:srgbClr val="2F3192"/>
      </a:accent3>
      <a:accent4>
        <a:srgbClr val="7FD3C6"/>
      </a:accent4>
      <a:accent5>
        <a:srgbClr val="F8B290"/>
      </a:accent5>
      <a:accent6>
        <a:srgbClr val="9798C8"/>
      </a:accent6>
      <a:hlink>
        <a:srgbClr val="2F3192"/>
      </a:hlink>
      <a:folHlink>
        <a:srgbClr val="F2662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Institucional">
  <a:themeElements>
    <a:clrScheme name="RENOVA 2">
      <a:dk1>
        <a:srgbClr val="000000"/>
      </a:dk1>
      <a:lt1>
        <a:srgbClr val="FBFCFF"/>
      </a:lt1>
      <a:dk2>
        <a:srgbClr val="000000"/>
      </a:dk2>
      <a:lt2>
        <a:srgbClr val="FFFFFF"/>
      </a:lt2>
      <a:accent1>
        <a:srgbClr val="00A88E"/>
      </a:accent1>
      <a:accent2>
        <a:srgbClr val="F26622"/>
      </a:accent2>
      <a:accent3>
        <a:srgbClr val="2F3192"/>
      </a:accent3>
      <a:accent4>
        <a:srgbClr val="7FD3C6"/>
      </a:accent4>
      <a:accent5>
        <a:srgbClr val="F8B290"/>
      </a:accent5>
      <a:accent6>
        <a:srgbClr val="9798C8"/>
      </a:accent6>
      <a:hlink>
        <a:srgbClr val="2F3192"/>
      </a:hlink>
      <a:folHlink>
        <a:srgbClr val="F2662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8C1654B4A594B4A8072869FD4432292" ma:contentTypeVersion="2" ma:contentTypeDescription="Crie um novo documento." ma:contentTypeScope="" ma:versionID="f60f65fe71b01abc72e92adefde0d760">
  <xsd:schema xmlns:xsd="http://www.w3.org/2001/XMLSchema" xmlns:xs="http://www.w3.org/2001/XMLSchema" xmlns:p="http://schemas.microsoft.com/office/2006/metadata/properties" xmlns:ns2="b027ba05-d935-4513-8f65-6136d79a5fcb" targetNamespace="http://schemas.microsoft.com/office/2006/metadata/properties" ma:root="true" ma:fieldsID="c40a1cfb78d30da434bd8311351a94bd" ns2:_="">
    <xsd:import namespace="b027ba05-d935-4513-8f65-6136d79a5fc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27ba05-d935-4513-8f65-6136d79a5fc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3A27A0E-990D-4598-9BD0-DC13F8382B8B}">
  <ds:schemaRefs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C1CFB222-521E-41E8-AEBA-557B91C96820}"/>
</file>

<file path=customXml/itemProps3.xml><?xml version="1.0" encoding="utf-8"?>
<ds:datastoreItem xmlns:ds="http://schemas.openxmlformats.org/officeDocument/2006/customXml" ds:itemID="{FFFA6C22-1C3A-413E-A262-7316F2A2BC1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15908</TotalTime>
  <Words>395</Words>
  <Application>Microsoft Office PowerPoint</Application>
  <PresentationFormat>Apresentação na tela (16:9)</PresentationFormat>
  <Paragraphs>165</Paragraphs>
  <Slides>22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5</vt:i4>
      </vt:variant>
      <vt:variant>
        <vt:lpstr>Títulos de slides</vt:lpstr>
      </vt:variant>
      <vt:variant>
        <vt:i4>22</vt:i4>
      </vt:variant>
    </vt:vector>
  </HeadingPairs>
  <TitlesOfParts>
    <vt:vector size="32" baseType="lpstr">
      <vt:lpstr>Arial</vt:lpstr>
      <vt:lpstr>Calibri</vt:lpstr>
      <vt:lpstr>Times New Roman</vt:lpstr>
      <vt:lpstr>Verdana</vt:lpstr>
      <vt:lpstr>Wingdings</vt:lpstr>
      <vt:lpstr>Tema Azul</vt:lpstr>
      <vt:lpstr>Tema Verde</vt:lpstr>
      <vt:lpstr>Tema Laranja</vt:lpstr>
      <vt:lpstr>1_Tema Laranja</vt:lpstr>
      <vt:lpstr>Institucional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mac12</dc:creator>
  <cp:lastModifiedBy>Wellington Jose Carvalho Da Conceicao</cp:lastModifiedBy>
  <cp:revision>826</cp:revision>
  <cp:lastPrinted>2017-06-21T21:24:47Z</cp:lastPrinted>
  <dcterms:created xsi:type="dcterms:W3CDTF">2017-05-16T13:18:20Z</dcterms:created>
  <dcterms:modified xsi:type="dcterms:W3CDTF">2018-07-19T16:34:14Z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0x010100C8C1654B4A594B4A8072869FD4432292</vt:lpwstr>
  </property>
  <property fmtid="{D5CDD505-2E9C-101B-9397-08002B2CF9AE}" pid="3" name="Order">
    <vt:r8>4100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TemplateUrl">
    <vt:lpwstr/>
  </property>
  <property fmtid="{D5CDD505-2E9C-101B-9397-08002B2CF9AE}" pid="9" name="ComplianceAssetId">
    <vt:lpwstr/>
  </property>
</Properties>
</file>